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1" r:id="rId4"/>
    <p:sldMasterId id="214748367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Lst>
  <p:sldSz cy="5143500" cx="9144000"/>
  <p:notesSz cx="6858000" cy="9144000"/>
  <p:embeddedFontLst>
    <p:embeddedFont>
      <p:font typeface="Roboto"/>
      <p:regular r:id="rId19"/>
      <p:bold r:id="rId20"/>
      <p:italic r:id="rId21"/>
      <p:boldItalic r:id="rId22"/>
    </p:embeddedFont>
    <p:embeddedFont>
      <p:font typeface="Spectral"/>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fntdata"/><Relationship Id="rId22" Type="http://schemas.openxmlformats.org/officeDocument/2006/relationships/font" Target="fonts/Roboto-boldItalic.fntdata"/><Relationship Id="rId21" Type="http://schemas.openxmlformats.org/officeDocument/2006/relationships/font" Target="fonts/Roboto-italic.fntdata"/><Relationship Id="rId24" Type="http://schemas.openxmlformats.org/officeDocument/2006/relationships/font" Target="fonts/Spectral-bold.fntdata"/><Relationship Id="rId23" Type="http://schemas.openxmlformats.org/officeDocument/2006/relationships/font" Target="fonts/Spectral-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Spectral-boldItalic.fntdata"/><Relationship Id="rId25" Type="http://schemas.openxmlformats.org/officeDocument/2006/relationships/font" Target="fonts/Spectral-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font" Target="fonts/Roboto-regular.fntdata"/><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989c9de8ab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g989c9de8ab_0_10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989c9de8ab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480"/>
              </a:spcBef>
              <a:spcAft>
                <a:spcPts val="0"/>
              </a:spcAft>
              <a:buClr>
                <a:schemeClr val="dk1"/>
              </a:buClr>
              <a:buSzPts val="1100"/>
              <a:buFont typeface="Arial"/>
              <a:buNone/>
            </a:pPr>
            <a:r>
              <a:rPr lang="en" sz="1300">
                <a:solidFill>
                  <a:schemeClr val="dk1"/>
                </a:solidFill>
              </a:rPr>
              <a:t>This</a:t>
            </a:r>
            <a:r>
              <a:rPr lang="en" sz="1300">
                <a:solidFill>
                  <a:schemeClr val="dk1"/>
                </a:solidFill>
              </a:rPr>
              <a:t> jagged boundary between maintenance units was caused by a discrepancy in the PeCoS database that indicated a small section of frontage road on Interstate 8 was being maintained by a different maintenance unit than the corresponding mainline roadway.</a:t>
            </a:r>
            <a:endParaRPr sz="1300">
              <a:solidFill>
                <a:schemeClr val="dk1"/>
              </a:solidFill>
            </a:endParaRPr>
          </a:p>
          <a:p>
            <a:pPr indent="0" lvl="0" marL="0" rtl="0" algn="l">
              <a:spcBef>
                <a:spcPts val="480"/>
              </a:spcBef>
              <a:spcAft>
                <a:spcPts val="0"/>
              </a:spcAft>
              <a:buClr>
                <a:schemeClr val="dk1"/>
              </a:buClr>
              <a:buSzPts val="1100"/>
              <a:buFont typeface="Arial"/>
              <a:buNone/>
            </a:pPr>
            <a:r>
              <a:t/>
            </a:r>
            <a:endParaRPr sz="1300">
              <a:solidFill>
                <a:schemeClr val="dk1"/>
              </a:solidFill>
            </a:endParaRPr>
          </a:p>
          <a:p>
            <a:pPr indent="0" lvl="0" marL="0" rtl="0" algn="l">
              <a:spcBef>
                <a:spcPts val="480"/>
              </a:spcBef>
              <a:spcAft>
                <a:spcPts val="0"/>
              </a:spcAft>
              <a:buClr>
                <a:schemeClr val="dk1"/>
              </a:buClr>
              <a:buSzPts val="1100"/>
              <a:buFont typeface="Arial"/>
              <a:buNone/>
            </a:pPr>
            <a:r>
              <a:rPr lang="en" sz="1300">
                <a:solidFill>
                  <a:schemeClr val="dk1"/>
                </a:solidFill>
              </a:rPr>
              <a:t>When the Voronoy diagrammer drew polygons around these areas it resulted in a jagged boundary. </a:t>
            </a:r>
            <a:endParaRPr sz="1300">
              <a:solidFill>
                <a:schemeClr val="dk1"/>
              </a:solidFill>
            </a:endParaRPr>
          </a:p>
          <a:p>
            <a:pPr indent="0" lvl="0" marL="0" rtl="0" algn="l">
              <a:spcBef>
                <a:spcPts val="480"/>
              </a:spcBef>
              <a:spcAft>
                <a:spcPts val="0"/>
              </a:spcAft>
              <a:buClr>
                <a:schemeClr val="dk1"/>
              </a:buClr>
              <a:buSzPts val="1100"/>
              <a:buFont typeface="Arial"/>
              <a:buNone/>
            </a:pPr>
            <a:r>
              <a:t/>
            </a:r>
            <a:endParaRPr sz="1300">
              <a:solidFill>
                <a:schemeClr val="dk1"/>
              </a:solidFill>
            </a:endParaRPr>
          </a:p>
          <a:p>
            <a:pPr indent="0" lvl="0" marL="0" rtl="0" algn="l">
              <a:spcBef>
                <a:spcPts val="480"/>
              </a:spcBef>
              <a:spcAft>
                <a:spcPts val="0"/>
              </a:spcAft>
              <a:buClr>
                <a:schemeClr val="dk1"/>
              </a:buClr>
              <a:buSzPts val="1100"/>
              <a:buFont typeface="Arial"/>
              <a:buNone/>
            </a:pPr>
            <a:r>
              <a:rPr lang="en" sz="1300">
                <a:solidFill>
                  <a:schemeClr val="dk1"/>
                </a:solidFill>
              </a:rPr>
              <a:t>On the ground, the frontage road and mainline in this area are maintained by the same maintenance unit. The PeCoS database has been updated to reflect this reality, and the polygonal boundary output is no longer jagged. </a:t>
            </a:r>
            <a:endParaRPr sz="1300"/>
          </a:p>
        </p:txBody>
      </p:sp>
      <p:sp>
        <p:nvSpPr>
          <p:cNvPr id="203" name="Google Shape;203;g989c9de8ab_0_11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f95aeb342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480"/>
              </a:spcBef>
              <a:spcAft>
                <a:spcPts val="0"/>
              </a:spcAft>
              <a:buClr>
                <a:schemeClr val="dk1"/>
              </a:buClr>
              <a:buSzPts val="1100"/>
              <a:buFont typeface="Arial"/>
              <a:buNone/>
            </a:pPr>
            <a:r>
              <a:rPr lang="en" sz="1300">
                <a:solidFill>
                  <a:schemeClr val="dk1"/>
                </a:solidFill>
              </a:rPr>
              <a:t>In conclusion, ADOT has historically used the nonspatial PeCoS database to track which roads are maintained by which maintenance units. However, this database is not part of the spatiotemporal roads and highways database, and has been difficult to incorporate into GIS analyses. </a:t>
            </a:r>
            <a:endParaRPr sz="1300">
              <a:solidFill>
                <a:schemeClr val="dk1"/>
              </a:solidFill>
            </a:endParaRPr>
          </a:p>
          <a:p>
            <a:pPr indent="0" lvl="0" marL="0" rtl="0" algn="l">
              <a:spcBef>
                <a:spcPts val="480"/>
              </a:spcBef>
              <a:spcAft>
                <a:spcPts val="0"/>
              </a:spcAft>
              <a:buClr>
                <a:schemeClr val="dk1"/>
              </a:buClr>
              <a:buSzPts val="1100"/>
              <a:buFont typeface="Arial"/>
              <a:buNone/>
            </a:pPr>
            <a:r>
              <a:t/>
            </a:r>
            <a:endParaRPr sz="1300">
              <a:solidFill>
                <a:schemeClr val="dk1"/>
              </a:solidFill>
            </a:endParaRPr>
          </a:p>
          <a:p>
            <a:pPr indent="0" lvl="0" marL="0" rtl="0" algn="l">
              <a:spcBef>
                <a:spcPts val="480"/>
              </a:spcBef>
              <a:spcAft>
                <a:spcPts val="0"/>
              </a:spcAft>
              <a:buClr>
                <a:schemeClr val="dk1"/>
              </a:buClr>
              <a:buSzPts val="1100"/>
              <a:buFont typeface="Arial"/>
              <a:buNone/>
            </a:pPr>
            <a:r>
              <a:rPr lang="en" sz="1300">
                <a:solidFill>
                  <a:schemeClr val="dk1"/>
                </a:solidFill>
              </a:rPr>
              <a:t>We used FME to create polygons from a nonspatial LRS event table, which also identifies data quality issues and creates a temporal history of the linear and polygonal maintenance events. </a:t>
            </a:r>
            <a:r>
              <a:rPr lang="en" sz="1300"/>
              <a:t>Thank you for joining me today. </a:t>
            </a:r>
            <a:endParaRPr sz="1300"/>
          </a:p>
          <a:p>
            <a:pPr indent="0" lvl="0" marL="0" rtl="0" algn="l">
              <a:spcBef>
                <a:spcPts val="480"/>
              </a:spcBef>
              <a:spcAft>
                <a:spcPts val="0"/>
              </a:spcAft>
              <a:buClr>
                <a:schemeClr val="dk1"/>
              </a:buClr>
              <a:buSzPts val="1100"/>
              <a:buFont typeface="Arial"/>
              <a:buNone/>
            </a:pPr>
            <a:r>
              <a:t/>
            </a:r>
            <a:endParaRPr sz="1300"/>
          </a:p>
          <a:p>
            <a:pPr indent="0" lvl="0" marL="0" rtl="0" algn="l">
              <a:spcBef>
                <a:spcPts val="480"/>
              </a:spcBef>
              <a:spcAft>
                <a:spcPts val="0"/>
              </a:spcAft>
              <a:buClr>
                <a:schemeClr val="dk1"/>
              </a:buClr>
              <a:buSzPts val="1100"/>
              <a:buFont typeface="Arial"/>
              <a:buNone/>
            </a:pPr>
            <a:r>
              <a:rPr lang="en" sz="1300"/>
              <a:t>At this point I’d like to open the floor to discussion and questions. Also, please feel free to reach out to either of us at any time.</a:t>
            </a:r>
            <a:endParaRPr sz="1300"/>
          </a:p>
        </p:txBody>
      </p:sp>
      <p:sp>
        <p:nvSpPr>
          <p:cNvPr id="209" name="Google Shape;209;gf95aeb342e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12537a5e997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480"/>
              </a:spcBef>
              <a:spcAft>
                <a:spcPts val="0"/>
              </a:spcAft>
              <a:buClr>
                <a:schemeClr val="dk1"/>
              </a:buClr>
              <a:buSzPts val="1100"/>
              <a:buFont typeface="Arial"/>
              <a:buNone/>
            </a:pPr>
            <a:r>
              <a:rPr lang="en" sz="1300">
                <a:solidFill>
                  <a:schemeClr val="dk1"/>
                </a:solidFill>
              </a:rPr>
              <a:t>In conclusion, ADOT has historically used the nonspatial PeCoS database to track which roads are maintained by which maintenance units. However, this database is not part of the spatiotemporal roads and highways database, and has been difficult to incorporate into GIS analyses. </a:t>
            </a:r>
            <a:endParaRPr sz="1300">
              <a:solidFill>
                <a:schemeClr val="dk1"/>
              </a:solidFill>
            </a:endParaRPr>
          </a:p>
          <a:p>
            <a:pPr indent="0" lvl="0" marL="0" rtl="0" algn="l">
              <a:spcBef>
                <a:spcPts val="480"/>
              </a:spcBef>
              <a:spcAft>
                <a:spcPts val="0"/>
              </a:spcAft>
              <a:buClr>
                <a:schemeClr val="dk1"/>
              </a:buClr>
              <a:buSzPts val="1100"/>
              <a:buFont typeface="Arial"/>
              <a:buNone/>
            </a:pPr>
            <a:r>
              <a:t/>
            </a:r>
            <a:endParaRPr sz="1300">
              <a:solidFill>
                <a:schemeClr val="dk1"/>
              </a:solidFill>
            </a:endParaRPr>
          </a:p>
          <a:p>
            <a:pPr indent="0" lvl="0" marL="0" rtl="0" algn="l">
              <a:spcBef>
                <a:spcPts val="480"/>
              </a:spcBef>
              <a:spcAft>
                <a:spcPts val="0"/>
              </a:spcAft>
              <a:buClr>
                <a:schemeClr val="dk1"/>
              </a:buClr>
              <a:buSzPts val="1100"/>
              <a:buFont typeface="Arial"/>
              <a:buNone/>
            </a:pPr>
            <a:r>
              <a:rPr lang="en" sz="1300">
                <a:solidFill>
                  <a:schemeClr val="dk1"/>
                </a:solidFill>
              </a:rPr>
              <a:t>We used FME to create polygons from a nonspatial LRS event table, which also identifies data quality issues and creates a temporal history of the linear and polygonal maintenance events. </a:t>
            </a:r>
            <a:r>
              <a:rPr lang="en" sz="1300"/>
              <a:t>Thank you for joining me today. </a:t>
            </a:r>
            <a:endParaRPr sz="1300"/>
          </a:p>
          <a:p>
            <a:pPr indent="0" lvl="0" marL="0" rtl="0" algn="l">
              <a:spcBef>
                <a:spcPts val="480"/>
              </a:spcBef>
              <a:spcAft>
                <a:spcPts val="0"/>
              </a:spcAft>
              <a:buClr>
                <a:schemeClr val="dk1"/>
              </a:buClr>
              <a:buSzPts val="1100"/>
              <a:buFont typeface="Arial"/>
              <a:buNone/>
            </a:pPr>
            <a:r>
              <a:t/>
            </a:r>
            <a:endParaRPr sz="1300"/>
          </a:p>
          <a:p>
            <a:pPr indent="0" lvl="0" marL="0" rtl="0" algn="l">
              <a:spcBef>
                <a:spcPts val="480"/>
              </a:spcBef>
              <a:spcAft>
                <a:spcPts val="0"/>
              </a:spcAft>
              <a:buClr>
                <a:schemeClr val="dk1"/>
              </a:buClr>
              <a:buSzPts val="1100"/>
              <a:buFont typeface="Arial"/>
              <a:buNone/>
            </a:pPr>
            <a:r>
              <a:rPr lang="en" sz="1300"/>
              <a:t>At this point I’d like to open the floor to discussion and questions. Also, please feel free to reach out to either of us at any time.</a:t>
            </a:r>
            <a:endParaRPr sz="1300"/>
          </a:p>
        </p:txBody>
      </p:sp>
      <p:sp>
        <p:nvSpPr>
          <p:cNvPr id="215" name="Google Shape;215;g12537a5e997_0_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989c9de8ab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AutoNum type="arabicPeriod"/>
            </a:pPr>
            <a:r>
              <a:t/>
            </a:r>
            <a:endParaRPr/>
          </a:p>
        </p:txBody>
      </p:sp>
      <p:sp>
        <p:nvSpPr>
          <p:cNvPr id="134" name="Google Shape;134;g989c9de8ab_0_10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e58d02a04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e58d02a04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00"/>
              <a:t>A</a:t>
            </a:r>
            <a:r>
              <a:rPr lang="en" sz="1300"/>
              <a:t> screenshot of the nonspatial PeCoS table is on the left. This table refers to routes and milepost ranges that are maintained by specific road crews.  The ‘Beg’ and ‘End’ columns in this table refer to beginning and ending mileposts on a route that are maintained by a specific maintenance unit. </a:t>
            </a:r>
            <a:r>
              <a:rPr lang="en" sz="1300">
                <a:solidFill>
                  <a:schemeClr val="dk1"/>
                </a:solidFill>
              </a:rPr>
              <a:t> </a:t>
            </a:r>
            <a:endParaRPr sz="1300">
              <a:solidFill>
                <a:schemeClr val="dk1"/>
              </a:solidFill>
            </a:endParaRPr>
          </a:p>
          <a:p>
            <a:pPr indent="0" lvl="0" marL="0" rtl="0" algn="l">
              <a:spcBef>
                <a:spcPts val="0"/>
              </a:spcBef>
              <a:spcAft>
                <a:spcPts val="0"/>
              </a:spcAft>
              <a:buNone/>
            </a:pPr>
            <a:r>
              <a:t/>
            </a:r>
            <a:endParaRPr sz="1300"/>
          </a:p>
          <a:p>
            <a:pPr indent="0" lvl="0" marL="0" rtl="0" algn="l">
              <a:spcBef>
                <a:spcPts val="0"/>
              </a:spcBef>
              <a:spcAft>
                <a:spcPts val="0"/>
              </a:spcAft>
              <a:buNone/>
            </a:pPr>
            <a:r>
              <a:rPr lang="en" sz="1300"/>
              <a:t>The desired linear and polygonal output is on the right, </a:t>
            </a:r>
            <a:r>
              <a:rPr lang="en" sz="1300"/>
              <a:t>which is a spatial representation of the same linearly referenced events. </a:t>
            </a:r>
            <a:endParaRPr sz="130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e58d02a048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e58d02a048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00"/>
              <a:t>The magic of this process is really a specific transformer in FME called the Voronoi Diagrammer which is </a:t>
            </a:r>
            <a:r>
              <a:rPr lang="en" sz="1300"/>
              <a:t>another</a:t>
            </a:r>
            <a:r>
              <a:rPr lang="en" sz="1300"/>
              <a:t> term for a thiessen polygon. </a:t>
            </a:r>
            <a:endParaRPr sz="1300"/>
          </a:p>
          <a:p>
            <a:pPr indent="0" lvl="0" marL="0" rtl="0" algn="l">
              <a:spcBef>
                <a:spcPts val="0"/>
              </a:spcBef>
              <a:spcAft>
                <a:spcPts val="0"/>
              </a:spcAft>
              <a:buNone/>
            </a:pPr>
            <a:r>
              <a:t/>
            </a:r>
            <a:endParaRPr sz="1300"/>
          </a:p>
          <a:p>
            <a:pPr indent="0" lvl="0" marL="0" rtl="0" algn="l">
              <a:spcBef>
                <a:spcPts val="0"/>
              </a:spcBef>
              <a:spcAft>
                <a:spcPts val="0"/>
              </a:spcAft>
              <a:buNone/>
            </a:pPr>
            <a:r>
              <a:rPr lang="en" sz="1300"/>
              <a:t>The Voronoi transformer is really cool. If you have a point dataset, it draws polygons around each individual point. Every location within each polygon is closer to the point contained within the polygon than any other point in the workspace. This transformer is what allows us to draw polygon boundaries around our events. </a:t>
            </a:r>
            <a:endParaRPr sz="13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e58d02a048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e58d02a048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sz="1300" u="sng"/>
          </a:p>
          <a:p>
            <a:pPr indent="0" lvl="0" marL="0" rtl="0" algn="l">
              <a:spcBef>
                <a:spcPts val="0"/>
              </a:spcBef>
              <a:spcAft>
                <a:spcPts val="0"/>
              </a:spcAft>
              <a:buNone/>
            </a:pPr>
            <a:r>
              <a:rPr lang="en" sz="1300"/>
              <a:t>This flowchart summarizes the FME polygonizaton process</a:t>
            </a:r>
            <a:endParaRPr sz="1300"/>
          </a:p>
          <a:p>
            <a:pPr indent="0" lvl="0" marL="0" rtl="0" algn="l">
              <a:spcBef>
                <a:spcPts val="0"/>
              </a:spcBef>
              <a:spcAft>
                <a:spcPts val="0"/>
              </a:spcAft>
              <a:buNone/>
            </a:pPr>
            <a:r>
              <a:t/>
            </a:r>
            <a:endParaRPr sz="1300"/>
          </a:p>
          <a:p>
            <a:pPr indent="0" lvl="0" marL="0" rtl="0" algn="l">
              <a:spcBef>
                <a:spcPts val="0"/>
              </a:spcBef>
              <a:spcAft>
                <a:spcPts val="0"/>
              </a:spcAft>
              <a:buNone/>
            </a:pPr>
            <a:r>
              <a:rPr lang="en" sz="1300"/>
              <a:t>There are 2 data inputs for this process: The route dataset from the Roads and Highways database and the nonspatial maintenance event table from the PeCoS database.</a:t>
            </a:r>
            <a:endParaRPr sz="1300"/>
          </a:p>
          <a:p>
            <a:pPr indent="0" lvl="0" marL="0" rtl="0" algn="l">
              <a:spcBef>
                <a:spcPts val="0"/>
              </a:spcBef>
              <a:spcAft>
                <a:spcPts val="0"/>
              </a:spcAft>
              <a:buNone/>
            </a:pPr>
            <a:r>
              <a:rPr lang="en" sz="1300"/>
              <a:t> </a:t>
            </a:r>
            <a:endParaRPr sz="1300"/>
          </a:p>
          <a:p>
            <a:pPr indent="0" lvl="0" marL="0" rtl="0" algn="l">
              <a:spcBef>
                <a:spcPts val="0"/>
              </a:spcBef>
              <a:spcAft>
                <a:spcPts val="0"/>
              </a:spcAft>
              <a:buNone/>
            </a:pPr>
            <a:r>
              <a:rPr lang="en" sz="1300"/>
              <a:t>We first geocode the nonspatial maintenance event table to obtain event geometry. </a:t>
            </a:r>
            <a:endParaRPr sz="1300"/>
          </a:p>
          <a:p>
            <a:pPr indent="0" lvl="0" marL="0" rtl="0" algn="l">
              <a:spcBef>
                <a:spcPts val="0"/>
              </a:spcBef>
              <a:spcAft>
                <a:spcPts val="0"/>
              </a:spcAft>
              <a:buNone/>
            </a:pPr>
            <a:r>
              <a:t/>
            </a:r>
            <a:endParaRPr sz="1300"/>
          </a:p>
          <a:p>
            <a:pPr indent="0" lvl="0" marL="0" rtl="0" algn="l">
              <a:spcBef>
                <a:spcPts val="0"/>
              </a:spcBef>
              <a:spcAft>
                <a:spcPts val="0"/>
              </a:spcAft>
              <a:buNone/>
            </a:pPr>
            <a:r>
              <a:rPr lang="en" sz="1300"/>
              <a:t>Once we have linear geometry, we split the lines into points, because the </a:t>
            </a:r>
            <a:r>
              <a:rPr lang="en" sz="1300"/>
              <a:t>Voronoy</a:t>
            </a:r>
            <a:r>
              <a:rPr lang="en" sz="1300"/>
              <a:t> diagrammer requires point input. </a:t>
            </a:r>
            <a:endParaRPr sz="1300"/>
          </a:p>
          <a:p>
            <a:pPr indent="0" lvl="0" marL="0" rtl="0" algn="l">
              <a:spcBef>
                <a:spcPts val="0"/>
              </a:spcBef>
              <a:spcAft>
                <a:spcPts val="0"/>
              </a:spcAft>
              <a:buNone/>
            </a:pPr>
            <a:r>
              <a:t/>
            </a:r>
            <a:endParaRPr sz="1300"/>
          </a:p>
          <a:p>
            <a:pPr indent="0" lvl="0" marL="0" rtl="0" algn="l">
              <a:spcBef>
                <a:spcPts val="0"/>
              </a:spcBef>
              <a:spcAft>
                <a:spcPts val="0"/>
              </a:spcAft>
              <a:buNone/>
            </a:pPr>
            <a:r>
              <a:rPr lang="en" sz="1300"/>
              <a:t>Then finally, the </a:t>
            </a:r>
            <a:r>
              <a:rPr lang="en" sz="1300"/>
              <a:t>Voronoy</a:t>
            </a:r>
            <a:r>
              <a:rPr lang="en" sz="1300"/>
              <a:t> diagrammer generates polygons around the points.</a:t>
            </a:r>
            <a:endParaRPr sz="1300"/>
          </a:p>
          <a:p>
            <a:pPr indent="0" lvl="0" marL="457200" rtl="0" algn="l">
              <a:spcBef>
                <a:spcPts val="0"/>
              </a:spcBef>
              <a:spcAft>
                <a:spcPts val="0"/>
              </a:spcAft>
              <a:buNone/>
            </a:pPr>
            <a:r>
              <a:t/>
            </a:r>
            <a:endParaRPr sz="1300"/>
          </a:p>
          <a:p>
            <a:pPr indent="0" lvl="0" marL="0" rtl="0" algn="l">
              <a:spcBef>
                <a:spcPts val="0"/>
              </a:spcBef>
              <a:spcAft>
                <a:spcPts val="0"/>
              </a:spcAft>
              <a:buNone/>
            </a:pPr>
            <a:r>
              <a:rPr lang="en" sz="1300">
                <a:solidFill>
                  <a:schemeClr val="dk1"/>
                </a:solidFill>
              </a:rPr>
              <a:t>I would also like to point out that at many steps of the process we log data bugs, which are automatically emailed to the appropriate recipient in Excel spreadsheets. </a:t>
            </a:r>
            <a:endParaRPr sz="13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e58d02a048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e58d02a048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00"/>
              <a:t>Now let’s take a look at the data as it goes through the FME process. </a:t>
            </a:r>
            <a:r>
              <a:rPr lang="en" sz="1300"/>
              <a:t>These three screenshots were taken from critical intermediate outputs within the FME process. Each screenshot illustrates the same intersection, where I-10 intersects State Route 202, on the Phoenix/Chandler border in Maricopa County. </a:t>
            </a:r>
            <a:endParaRPr sz="1300"/>
          </a:p>
          <a:p>
            <a:pPr indent="0" lvl="0" marL="0" rtl="0" algn="l">
              <a:spcBef>
                <a:spcPts val="0"/>
              </a:spcBef>
              <a:spcAft>
                <a:spcPts val="0"/>
              </a:spcAft>
              <a:buNone/>
            </a:pPr>
            <a:r>
              <a:t/>
            </a:r>
            <a:endParaRPr sz="1300"/>
          </a:p>
          <a:p>
            <a:pPr indent="0" lvl="0" marL="0" rtl="0" algn="l">
              <a:spcBef>
                <a:spcPts val="0"/>
              </a:spcBef>
              <a:spcAft>
                <a:spcPts val="0"/>
              </a:spcAft>
              <a:buNone/>
            </a:pPr>
            <a:r>
              <a:rPr lang="en" sz="1300"/>
              <a:t>The screenshot on the left shows the linear output of the geocoder. </a:t>
            </a:r>
            <a:endParaRPr sz="1300"/>
          </a:p>
          <a:p>
            <a:pPr indent="0" lvl="0" marL="0" rtl="0" algn="l">
              <a:spcBef>
                <a:spcPts val="0"/>
              </a:spcBef>
              <a:spcAft>
                <a:spcPts val="0"/>
              </a:spcAft>
              <a:buNone/>
            </a:pPr>
            <a:r>
              <a:t/>
            </a:r>
            <a:endParaRPr sz="1300"/>
          </a:p>
          <a:p>
            <a:pPr indent="0" lvl="0" marL="0" rtl="0" algn="l">
              <a:spcBef>
                <a:spcPts val="0"/>
              </a:spcBef>
              <a:spcAft>
                <a:spcPts val="0"/>
              </a:spcAft>
              <a:buNone/>
            </a:pPr>
            <a:r>
              <a:rPr lang="en" sz="1300"/>
              <a:t>The center screenshot shows the point output of the chopper, which is a </a:t>
            </a:r>
            <a:r>
              <a:rPr lang="en" sz="1300"/>
              <a:t>transformer</a:t>
            </a:r>
            <a:r>
              <a:rPr lang="en" sz="1300"/>
              <a:t> we use to extract the </a:t>
            </a:r>
            <a:r>
              <a:rPr lang="en" sz="1300"/>
              <a:t>vertices</a:t>
            </a:r>
            <a:r>
              <a:rPr lang="en" sz="1300"/>
              <a:t> on the lines, thus converting the lines to points. </a:t>
            </a:r>
            <a:endParaRPr sz="1300"/>
          </a:p>
          <a:p>
            <a:pPr indent="0" lvl="0" marL="0" rtl="0" algn="l">
              <a:spcBef>
                <a:spcPts val="0"/>
              </a:spcBef>
              <a:spcAft>
                <a:spcPts val="0"/>
              </a:spcAft>
              <a:buNone/>
            </a:pPr>
            <a:r>
              <a:t/>
            </a:r>
            <a:endParaRPr sz="1300"/>
          </a:p>
          <a:p>
            <a:pPr indent="0" lvl="0" marL="0" rtl="0" algn="l">
              <a:spcBef>
                <a:spcPts val="0"/>
              </a:spcBef>
              <a:spcAft>
                <a:spcPts val="0"/>
              </a:spcAft>
              <a:buNone/>
            </a:pPr>
            <a:r>
              <a:rPr lang="en" sz="1300"/>
              <a:t>We then feed these points into the </a:t>
            </a:r>
            <a:r>
              <a:rPr lang="en" sz="1300"/>
              <a:t>Voronoy</a:t>
            </a:r>
            <a:r>
              <a:rPr lang="en" sz="1300"/>
              <a:t> Diagrammer, which generates polygons around each point. These polygons look pretty crazy, but when we dissolve and aggregate these spider web looking polygons on the maintenance Units and their parent engineering districts, we get beautiful polygonal boundaries. </a:t>
            </a:r>
            <a:endParaRPr sz="130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e58d02a048_0_1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e58d02a048_0_1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00"/>
              <a:t>Now, let’s take a look at the process output. </a:t>
            </a:r>
            <a:endParaRPr sz="1300"/>
          </a:p>
          <a:p>
            <a:pPr indent="0" lvl="0" marL="0" rtl="0" algn="l">
              <a:spcBef>
                <a:spcPts val="0"/>
              </a:spcBef>
              <a:spcAft>
                <a:spcPts val="0"/>
              </a:spcAft>
              <a:buNone/>
            </a:pPr>
            <a:r>
              <a:t/>
            </a:r>
            <a:endParaRPr sz="1300"/>
          </a:p>
          <a:p>
            <a:pPr indent="0" lvl="0" marL="0" rtl="0" algn="l">
              <a:spcBef>
                <a:spcPts val="0"/>
              </a:spcBef>
              <a:spcAft>
                <a:spcPts val="0"/>
              </a:spcAft>
              <a:buNone/>
            </a:pPr>
            <a:r>
              <a:rPr lang="en" sz="1300"/>
              <a:t>First, we see the spatial linear output of the process</a:t>
            </a:r>
            <a:endParaRPr sz="1300"/>
          </a:p>
          <a:p>
            <a:pPr indent="0" lvl="0" marL="0" rtl="0" algn="l">
              <a:spcBef>
                <a:spcPts val="0"/>
              </a:spcBef>
              <a:spcAft>
                <a:spcPts val="0"/>
              </a:spcAft>
              <a:buNone/>
            </a:pPr>
            <a:r>
              <a:t/>
            </a:r>
            <a:endParaRPr sz="1300"/>
          </a:p>
          <a:p>
            <a:pPr indent="0" lvl="0" marL="0" rtl="0" algn="l">
              <a:spcBef>
                <a:spcPts val="0"/>
              </a:spcBef>
              <a:spcAft>
                <a:spcPts val="0"/>
              </a:spcAft>
              <a:buNone/>
            </a:pPr>
            <a:r>
              <a:rPr lang="en" sz="1300"/>
              <a:t>Next, we see the polygonal maintenance unit output. The Voronoy process drew these polygons around the lines.</a:t>
            </a:r>
            <a:endParaRPr sz="1300"/>
          </a:p>
          <a:p>
            <a:pPr indent="0" lvl="0" marL="0" rtl="0" algn="l">
              <a:spcBef>
                <a:spcPts val="0"/>
              </a:spcBef>
              <a:spcAft>
                <a:spcPts val="0"/>
              </a:spcAft>
              <a:buNone/>
            </a:pPr>
            <a:r>
              <a:t/>
            </a:r>
            <a:endParaRPr sz="1300"/>
          </a:p>
          <a:p>
            <a:pPr indent="0" lvl="0" marL="0" rtl="0" algn="l">
              <a:spcBef>
                <a:spcPts val="0"/>
              </a:spcBef>
              <a:spcAft>
                <a:spcPts val="0"/>
              </a:spcAft>
              <a:buNone/>
            </a:pPr>
            <a:r>
              <a:rPr lang="en" sz="1300"/>
              <a:t>Finally, we see the engineering district output, which is an aggregation of their child maintenance units. </a:t>
            </a:r>
            <a:endParaRPr sz="1300"/>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e581d0309a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00"/>
              <a:t>As we mentioned previously, this process also has many data validation and QC steps baked in. On the next few slides I will show examples of data bugs that we have found using the polygonization process.</a:t>
            </a:r>
            <a:endParaRPr sz="1300"/>
          </a:p>
        </p:txBody>
      </p:sp>
      <p:sp>
        <p:nvSpPr>
          <p:cNvPr id="189" name="Google Shape;189;ge581d0309a_0_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e581d0309a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480"/>
              </a:spcBef>
              <a:spcAft>
                <a:spcPts val="0"/>
              </a:spcAft>
              <a:buClr>
                <a:schemeClr val="dk1"/>
              </a:buClr>
              <a:buSzPts val="1100"/>
              <a:buFont typeface="Arial"/>
              <a:buNone/>
            </a:pPr>
            <a:r>
              <a:rPr lang="en" sz="1300">
                <a:solidFill>
                  <a:schemeClr val="dk1"/>
                </a:solidFill>
              </a:rPr>
              <a:t>As we examined the process output we found something interesting. There were a lot of little bugs in the nonspatial PeCoS table that may have existed for years, however, the PeCoS table is not temporal so the time extent of these bugs is unknown. </a:t>
            </a:r>
            <a:endParaRPr sz="1300">
              <a:solidFill>
                <a:schemeClr val="dk1"/>
              </a:solidFill>
            </a:endParaRPr>
          </a:p>
          <a:p>
            <a:pPr indent="0" lvl="0" marL="0" rtl="0" algn="l">
              <a:spcBef>
                <a:spcPts val="480"/>
              </a:spcBef>
              <a:spcAft>
                <a:spcPts val="0"/>
              </a:spcAft>
              <a:buClr>
                <a:schemeClr val="dk1"/>
              </a:buClr>
              <a:buSzPts val="1100"/>
              <a:buFont typeface="Arial"/>
              <a:buNone/>
            </a:pPr>
            <a:r>
              <a:rPr lang="en" sz="1300">
                <a:solidFill>
                  <a:schemeClr val="dk1"/>
                </a:solidFill>
              </a:rPr>
              <a:t>It’s pretty hard for humans to digest tabular data, and the road crews didn’t realize the table didn’t match what they were doing out in the field. </a:t>
            </a:r>
            <a:endParaRPr sz="1300">
              <a:solidFill>
                <a:schemeClr val="dk1"/>
              </a:solidFill>
            </a:endParaRPr>
          </a:p>
          <a:p>
            <a:pPr indent="0" lvl="0" marL="0" rtl="0" algn="l">
              <a:spcBef>
                <a:spcPts val="480"/>
              </a:spcBef>
              <a:spcAft>
                <a:spcPts val="0"/>
              </a:spcAft>
              <a:buClr>
                <a:schemeClr val="dk1"/>
              </a:buClr>
              <a:buSzPts val="1100"/>
              <a:buFont typeface="Arial"/>
              <a:buNone/>
            </a:pPr>
            <a:r>
              <a:t/>
            </a:r>
            <a:endParaRPr sz="1300">
              <a:solidFill>
                <a:schemeClr val="dk1"/>
              </a:solidFill>
            </a:endParaRPr>
          </a:p>
          <a:p>
            <a:pPr indent="0" lvl="0" marL="0" rtl="0" algn="l">
              <a:spcBef>
                <a:spcPts val="480"/>
              </a:spcBef>
              <a:spcAft>
                <a:spcPts val="0"/>
              </a:spcAft>
              <a:buClr>
                <a:schemeClr val="dk1"/>
              </a:buClr>
              <a:buSzPts val="1100"/>
              <a:buFont typeface="Arial"/>
              <a:buNone/>
            </a:pPr>
            <a:r>
              <a:rPr lang="en" sz="1300">
                <a:solidFill>
                  <a:schemeClr val="dk1"/>
                </a:solidFill>
              </a:rPr>
              <a:t>When we drew polygons around the nonspatial events, we found </a:t>
            </a:r>
            <a:r>
              <a:rPr lang="en" sz="1300">
                <a:solidFill>
                  <a:schemeClr val="dk1"/>
                </a:solidFill>
              </a:rPr>
              <a:t>anomalies</a:t>
            </a:r>
            <a:r>
              <a:rPr lang="en" sz="1300">
                <a:solidFill>
                  <a:schemeClr val="dk1"/>
                </a:solidFill>
              </a:rPr>
              <a:t> like this one in the engineering district polygon output. In this instance, there</a:t>
            </a:r>
            <a:r>
              <a:rPr lang="en" sz="1300">
                <a:solidFill>
                  <a:schemeClr val="dk1"/>
                </a:solidFill>
              </a:rPr>
              <a:t> was a small area of the state that was attributed to the Central district, yet far away from the main body of the Central district. </a:t>
            </a:r>
            <a:endParaRPr sz="1300">
              <a:solidFill>
                <a:schemeClr val="dk1"/>
              </a:solidFill>
            </a:endParaRPr>
          </a:p>
          <a:p>
            <a:pPr indent="0" lvl="0" marL="0" rtl="0" algn="l">
              <a:spcBef>
                <a:spcPts val="480"/>
              </a:spcBef>
              <a:spcAft>
                <a:spcPts val="0"/>
              </a:spcAft>
              <a:buClr>
                <a:schemeClr val="dk1"/>
              </a:buClr>
              <a:buSzPts val="1100"/>
              <a:buFont typeface="Arial"/>
              <a:buNone/>
            </a:pPr>
            <a:r>
              <a:t/>
            </a:r>
            <a:endParaRPr sz="1300">
              <a:solidFill>
                <a:schemeClr val="dk1"/>
              </a:solidFill>
            </a:endParaRPr>
          </a:p>
          <a:p>
            <a:pPr indent="0" lvl="0" marL="0" rtl="0" algn="l">
              <a:spcBef>
                <a:spcPts val="480"/>
              </a:spcBef>
              <a:spcAft>
                <a:spcPts val="0"/>
              </a:spcAft>
              <a:buClr>
                <a:schemeClr val="dk1"/>
              </a:buClr>
              <a:buSzPts val="1100"/>
              <a:buFont typeface="Arial"/>
              <a:buNone/>
            </a:pPr>
            <a:r>
              <a:rPr lang="en" sz="1300">
                <a:solidFill>
                  <a:schemeClr val="dk1"/>
                </a:solidFill>
              </a:rPr>
              <a:t>This visual output allowed us to find that a road segment within this outlying Central polygon was incorrectly assigned. This has since been fixed, and I added a QC check in FME that identifies these tiny, disconnected polygons. </a:t>
            </a:r>
            <a:endParaRPr sz="1300"/>
          </a:p>
        </p:txBody>
      </p:sp>
      <p:sp>
        <p:nvSpPr>
          <p:cNvPr id="196" name="Google Shape;196;ge581d0309a_0_2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6" name="Shape 56"/>
        <p:cNvGrpSpPr/>
        <p:nvPr/>
      </p:nvGrpSpPr>
      <p:grpSpPr>
        <a:xfrm>
          <a:off x="0" y="0"/>
          <a:ext cx="0" cy="0"/>
          <a:chOff x="0" y="0"/>
          <a:chExt cx="0" cy="0"/>
        </a:xfrm>
      </p:grpSpPr>
      <p:pic>
        <p:nvPicPr>
          <p:cNvPr id="57" name="Google Shape;57;p14"/>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58" name="Google Shape;58;p14"/>
          <p:cNvSpPr txBox="1"/>
          <p:nvPr>
            <p:ph type="title"/>
          </p:nvPr>
        </p:nvSpPr>
        <p:spPr>
          <a:xfrm>
            <a:off x="722313" y="2096691"/>
            <a:ext cx="7772400" cy="1021500"/>
          </a:xfrm>
          <a:prstGeom prst="rect">
            <a:avLst/>
          </a:prstGeom>
          <a:noFill/>
          <a:ln>
            <a:noFill/>
          </a:ln>
        </p:spPr>
        <p:txBody>
          <a:bodyPr anchorCtr="0" anchor="t" bIns="45700" lIns="91425" spcFirstLastPara="1" rIns="91425" wrap="square" tIns="45700">
            <a:noAutofit/>
          </a:bodyPr>
          <a:lstStyle>
            <a:lvl1pPr lvl="0" rtl="0" algn="l">
              <a:spcBef>
                <a:spcPts val="0"/>
              </a:spcBef>
              <a:spcAft>
                <a:spcPts val="0"/>
              </a:spcAft>
              <a:buClr>
                <a:schemeClr val="dk1"/>
              </a:buClr>
              <a:buSzPts val="4000"/>
              <a:buFont typeface="Calibri"/>
              <a:buNone/>
              <a:defRPr b="1" sz="4000"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9" name="Google Shape;59;p14"/>
          <p:cNvSpPr txBox="1"/>
          <p:nvPr>
            <p:ph idx="1" type="body"/>
          </p:nvPr>
        </p:nvSpPr>
        <p:spPr>
          <a:xfrm>
            <a:off x="722313" y="971550"/>
            <a:ext cx="7772400" cy="1125300"/>
          </a:xfrm>
          <a:prstGeom prst="rect">
            <a:avLst/>
          </a:prstGeom>
          <a:noFill/>
          <a:ln>
            <a:noFill/>
          </a:ln>
        </p:spPr>
        <p:txBody>
          <a:bodyPr anchorCtr="0" anchor="b" bIns="45700" lIns="91425" spcFirstLastPara="1" rIns="91425" wrap="square" tIns="45700">
            <a:noAutofit/>
          </a:bodyPr>
          <a:lstStyle>
            <a:lvl1pPr indent="-228600" lvl="0" marL="457200" rtl="0" algn="l">
              <a:spcBef>
                <a:spcPts val="400"/>
              </a:spcBef>
              <a:spcAft>
                <a:spcPts val="0"/>
              </a:spcAft>
              <a:buClr>
                <a:srgbClr val="888888"/>
              </a:buClr>
              <a:buSzPts val="2000"/>
              <a:buNone/>
              <a:defRPr sz="2000">
                <a:solidFill>
                  <a:srgbClr val="888888"/>
                </a:solidFill>
              </a:defRPr>
            </a:lvl1pPr>
            <a:lvl2pPr indent="-228600" lvl="1" marL="914400" rtl="0" algn="l">
              <a:spcBef>
                <a:spcPts val="360"/>
              </a:spcBef>
              <a:spcAft>
                <a:spcPts val="0"/>
              </a:spcAft>
              <a:buClr>
                <a:srgbClr val="888888"/>
              </a:buClr>
              <a:buSzPts val="1800"/>
              <a:buNone/>
              <a:defRPr sz="1800">
                <a:solidFill>
                  <a:srgbClr val="888888"/>
                </a:solidFill>
              </a:defRPr>
            </a:lvl2pPr>
            <a:lvl3pPr indent="-228600" lvl="2" marL="1371600" rtl="0" algn="l">
              <a:spcBef>
                <a:spcPts val="320"/>
              </a:spcBef>
              <a:spcAft>
                <a:spcPts val="0"/>
              </a:spcAft>
              <a:buClr>
                <a:srgbClr val="888888"/>
              </a:buClr>
              <a:buSzPts val="1600"/>
              <a:buNone/>
              <a:defRPr sz="1600">
                <a:solidFill>
                  <a:srgbClr val="888888"/>
                </a:solidFill>
              </a:defRPr>
            </a:lvl3pPr>
            <a:lvl4pPr indent="-228600" lvl="3" marL="1828800" rtl="0" algn="l">
              <a:spcBef>
                <a:spcPts val="280"/>
              </a:spcBef>
              <a:spcAft>
                <a:spcPts val="0"/>
              </a:spcAft>
              <a:buClr>
                <a:srgbClr val="888888"/>
              </a:buClr>
              <a:buSzPts val="1400"/>
              <a:buNone/>
              <a:defRPr sz="1400">
                <a:solidFill>
                  <a:srgbClr val="888888"/>
                </a:solidFill>
              </a:defRPr>
            </a:lvl4pPr>
            <a:lvl5pPr indent="-228600" lvl="4" marL="2286000" rtl="0" algn="l">
              <a:spcBef>
                <a:spcPts val="280"/>
              </a:spcBef>
              <a:spcAft>
                <a:spcPts val="0"/>
              </a:spcAft>
              <a:buClr>
                <a:srgbClr val="888888"/>
              </a:buClr>
              <a:buSzPts val="1400"/>
              <a:buNone/>
              <a:defRPr sz="1400">
                <a:solidFill>
                  <a:srgbClr val="888888"/>
                </a:solidFill>
              </a:defRPr>
            </a:lvl5pPr>
            <a:lvl6pPr indent="-228600" lvl="5" marL="2743200" rtl="0" algn="l">
              <a:spcBef>
                <a:spcPts val="280"/>
              </a:spcBef>
              <a:spcAft>
                <a:spcPts val="0"/>
              </a:spcAft>
              <a:buClr>
                <a:srgbClr val="888888"/>
              </a:buClr>
              <a:buSzPts val="1400"/>
              <a:buNone/>
              <a:defRPr sz="1400">
                <a:solidFill>
                  <a:srgbClr val="888888"/>
                </a:solidFill>
              </a:defRPr>
            </a:lvl6pPr>
            <a:lvl7pPr indent="-228600" lvl="6" marL="3200400" rtl="0" algn="l">
              <a:spcBef>
                <a:spcPts val="280"/>
              </a:spcBef>
              <a:spcAft>
                <a:spcPts val="0"/>
              </a:spcAft>
              <a:buClr>
                <a:srgbClr val="888888"/>
              </a:buClr>
              <a:buSzPts val="1400"/>
              <a:buNone/>
              <a:defRPr sz="1400">
                <a:solidFill>
                  <a:srgbClr val="888888"/>
                </a:solidFill>
              </a:defRPr>
            </a:lvl7pPr>
            <a:lvl8pPr indent="-228600" lvl="7" marL="3657600" rtl="0" algn="l">
              <a:spcBef>
                <a:spcPts val="280"/>
              </a:spcBef>
              <a:spcAft>
                <a:spcPts val="0"/>
              </a:spcAft>
              <a:buClr>
                <a:srgbClr val="888888"/>
              </a:buClr>
              <a:buSzPts val="1400"/>
              <a:buNone/>
              <a:defRPr sz="1400">
                <a:solidFill>
                  <a:srgbClr val="888888"/>
                </a:solidFill>
              </a:defRPr>
            </a:lvl8pPr>
            <a:lvl9pPr indent="-228600" lvl="8" marL="4114800" rtl="0" algn="l">
              <a:spcBef>
                <a:spcPts val="280"/>
              </a:spcBef>
              <a:spcAft>
                <a:spcPts val="0"/>
              </a:spcAft>
              <a:buClr>
                <a:srgbClr val="888888"/>
              </a:buClr>
              <a:buSzPts val="1400"/>
              <a:buNone/>
              <a:defRPr sz="1400">
                <a:solidFill>
                  <a:srgbClr val="888888"/>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0" name="Shape 60"/>
        <p:cNvGrpSpPr/>
        <p:nvPr/>
      </p:nvGrpSpPr>
      <p:grpSpPr>
        <a:xfrm>
          <a:off x="0" y="0"/>
          <a:ext cx="0" cy="0"/>
          <a:chOff x="0" y="0"/>
          <a:chExt cx="0" cy="0"/>
        </a:xfrm>
      </p:grpSpPr>
      <p:pic>
        <p:nvPicPr>
          <p:cNvPr id="61" name="Google Shape;61;p15"/>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62" name="Google Shape;62;p15"/>
          <p:cNvSpPr txBox="1"/>
          <p:nvPr>
            <p:ph type="title"/>
          </p:nvPr>
        </p:nvSpPr>
        <p:spPr>
          <a:xfrm>
            <a:off x="457200" y="1002507"/>
            <a:ext cx="8229600" cy="8574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3" name="Google Shape;63;p15"/>
          <p:cNvSpPr txBox="1"/>
          <p:nvPr>
            <p:ph idx="1" type="body"/>
          </p:nvPr>
        </p:nvSpPr>
        <p:spPr>
          <a:xfrm>
            <a:off x="457200" y="1996678"/>
            <a:ext cx="8229600" cy="25563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64" name="Google Shape;64;p15"/>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5" name="Google Shape;65;p15"/>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6" name="Google Shape;66;p15"/>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solidFill>
                  <a:srgbClr val="888888"/>
                </a:solidFill>
              </a:defRPr>
            </a:lvl1pPr>
            <a:lvl2pPr indent="0" lvl="1" marL="0" rtl="0" algn="r">
              <a:spcBef>
                <a:spcPts val="0"/>
              </a:spcBef>
              <a:buNone/>
              <a:defRPr>
                <a:solidFill>
                  <a:srgbClr val="888888"/>
                </a:solidFill>
              </a:defRPr>
            </a:lvl2pPr>
            <a:lvl3pPr indent="0" lvl="2" marL="0" rtl="0" algn="r">
              <a:spcBef>
                <a:spcPts val="0"/>
              </a:spcBef>
              <a:buNone/>
              <a:defRPr>
                <a:solidFill>
                  <a:srgbClr val="888888"/>
                </a:solidFill>
              </a:defRPr>
            </a:lvl3pPr>
            <a:lvl4pPr indent="0" lvl="3" marL="0" rtl="0" algn="r">
              <a:spcBef>
                <a:spcPts val="0"/>
              </a:spcBef>
              <a:buNone/>
              <a:defRPr>
                <a:solidFill>
                  <a:srgbClr val="888888"/>
                </a:solidFill>
              </a:defRPr>
            </a:lvl4pPr>
            <a:lvl5pPr indent="0" lvl="4" marL="0" rtl="0" algn="r">
              <a:spcBef>
                <a:spcPts val="0"/>
              </a:spcBef>
              <a:buNone/>
              <a:defRPr>
                <a:solidFill>
                  <a:srgbClr val="888888"/>
                </a:solidFill>
              </a:defRPr>
            </a:lvl5pPr>
            <a:lvl6pPr indent="0" lvl="5" marL="0" rtl="0" algn="r">
              <a:spcBef>
                <a:spcPts val="0"/>
              </a:spcBef>
              <a:buNone/>
              <a:defRPr>
                <a:solidFill>
                  <a:srgbClr val="888888"/>
                </a:solidFill>
              </a:defRPr>
            </a:lvl6pPr>
            <a:lvl7pPr indent="0" lvl="6" marL="0" rtl="0" algn="r">
              <a:spcBef>
                <a:spcPts val="0"/>
              </a:spcBef>
              <a:buNone/>
              <a:defRPr>
                <a:solidFill>
                  <a:srgbClr val="888888"/>
                </a:solidFill>
              </a:defRPr>
            </a:lvl7pPr>
            <a:lvl8pPr indent="0" lvl="7" marL="0" rtl="0" algn="r">
              <a:spcBef>
                <a:spcPts val="0"/>
              </a:spcBef>
              <a:buNone/>
              <a:defRPr>
                <a:solidFill>
                  <a:srgbClr val="888888"/>
                </a:solidFill>
              </a:defRPr>
            </a:lvl8pPr>
            <a:lvl9pPr indent="0" lvl="8" marL="0" rt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7" name="Shape 67"/>
        <p:cNvGrpSpPr/>
        <p:nvPr/>
      </p:nvGrpSpPr>
      <p:grpSpPr>
        <a:xfrm>
          <a:off x="0" y="0"/>
          <a:ext cx="0" cy="0"/>
          <a:chOff x="0" y="0"/>
          <a:chExt cx="0" cy="0"/>
        </a:xfrm>
      </p:grpSpPr>
      <p:pic>
        <p:nvPicPr>
          <p:cNvPr id="68" name="Google Shape;68;p16"/>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69" name="Google Shape;69;p16"/>
          <p:cNvSpPr txBox="1"/>
          <p:nvPr>
            <p:ph type="ctrTitle"/>
          </p:nvPr>
        </p:nvSpPr>
        <p:spPr>
          <a:xfrm>
            <a:off x="1447800" y="1597819"/>
            <a:ext cx="7010400" cy="11025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Clr>
                <a:schemeClr val="dk1"/>
              </a:buClr>
              <a:buSzPts val="44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0" name="Google Shape;70;p16"/>
          <p:cNvSpPr txBox="1"/>
          <p:nvPr>
            <p:ph idx="1" type="subTitle"/>
          </p:nvPr>
        </p:nvSpPr>
        <p:spPr>
          <a:xfrm>
            <a:off x="1447800" y="2914650"/>
            <a:ext cx="6324600" cy="1314600"/>
          </a:xfrm>
          <a:prstGeom prst="rect">
            <a:avLst/>
          </a:prstGeom>
          <a:noFill/>
          <a:ln>
            <a:noFill/>
          </a:ln>
        </p:spPr>
        <p:txBody>
          <a:bodyPr anchorCtr="0" anchor="t" bIns="45700" lIns="91425" spcFirstLastPara="1" rIns="91425" wrap="square" tIns="45700">
            <a:noAutofit/>
          </a:bodyPr>
          <a:lstStyle>
            <a:lvl1pPr lvl="0" rtl="0" algn="l">
              <a:spcBef>
                <a:spcPts val="640"/>
              </a:spcBef>
              <a:spcAft>
                <a:spcPts val="0"/>
              </a:spcAft>
              <a:buClr>
                <a:srgbClr val="888888"/>
              </a:buClr>
              <a:buSzPts val="3200"/>
              <a:buNone/>
              <a:defRPr>
                <a:solidFill>
                  <a:srgbClr val="888888"/>
                </a:solidFill>
              </a:defRPr>
            </a:lvl1pPr>
            <a:lvl2pPr lvl="1" rtl="0" algn="ctr">
              <a:spcBef>
                <a:spcPts val="560"/>
              </a:spcBef>
              <a:spcAft>
                <a:spcPts val="0"/>
              </a:spcAft>
              <a:buClr>
                <a:srgbClr val="888888"/>
              </a:buClr>
              <a:buSzPts val="2800"/>
              <a:buNone/>
              <a:defRPr>
                <a:solidFill>
                  <a:srgbClr val="888888"/>
                </a:solidFill>
              </a:defRPr>
            </a:lvl2pPr>
            <a:lvl3pPr lvl="2" rtl="0" algn="ctr">
              <a:spcBef>
                <a:spcPts val="480"/>
              </a:spcBef>
              <a:spcAft>
                <a:spcPts val="0"/>
              </a:spcAft>
              <a:buClr>
                <a:srgbClr val="888888"/>
              </a:buClr>
              <a:buSzPts val="2400"/>
              <a:buNone/>
              <a:defRPr>
                <a:solidFill>
                  <a:srgbClr val="888888"/>
                </a:solidFill>
              </a:defRPr>
            </a:lvl3pPr>
            <a:lvl4pPr lvl="3" rtl="0" algn="ctr">
              <a:spcBef>
                <a:spcPts val="400"/>
              </a:spcBef>
              <a:spcAft>
                <a:spcPts val="0"/>
              </a:spcAft>
              <a:buClr>
                <a:srgbClr val="888888"/>
              </a:buClr>
              <a:buSzPts val="2000"/>
              <a:buNone/>
              <a:defRPr>
                <a:solidFill>
                  <a:srgbClr val="888888"/>
                </a:solidFill>
              </a:defRPr>
            </a:lvl4pPr>
            <a:lvl5pPr lvl="4" rtl="0" algn="ctr">
              <a:spcBef>
                <a:spcPts val="400"/>
              </a:spcBef>
              <a:spcAft>
                <a:spcPts val="0"/>
              </a:spcAft>
              <a:buClr>
                <a:srgbClr val="888888"/>
              </a:buClr>
              <a:buSzPts val="2000"/>
              <a:buNone/>
              <a:defRPr>
                <a:solidFill>
                  <a:srgbClr val="888888"/>
                </a:solidFill>
              </a:defRPr>
            </a:lvl5pPr>
            <a:lvl6pPr lvl="5" rtl="0" algn="ctr">
              <a:spcBef>
                <a:spcPts val="400"/>
              </a:spcBef>
              <a:spcAft>
                <a:spcPts val="0"/>
              </a:spcAft>
              <a:buClr>
                <a:srgbClr val="888888"/>
              </a:buClr>
              <a:buSzPts val="2000"/>
              <a:buNone/>
              <a:defRPr>
                <a:solidFill>
                  <a:srgbClr val="888888"/>
                </a:solidFill>
              </a:defRPr>
            </a:lvl6pPr>
            <a:lvl7pPr lvl="6" rtl="0" algn="ctr">
              <a:spcBef>
                <a:spcPts val="400"/>
              </a:spcBef>
              <a:spcAft>
                <a:spcPts val="0"/>
              </a:spcAft>
              <a:buClr>
                <a:srgbClr val="888888"/>
              </a:buClr>
              <a:buSzPts val="2000"/>
              <a:buNone/>
              <a:defRPr>
                <a:solidFill>
                  <a:srgbClr val="888888"/>
                </a:solidFill>
              </a:defRPr>
            </a:lvl7pPr>
            <a:lvl8pPr lvl="7" rtl="0" algn="ctr">
              <a:spcBef>
                <a:spcPts val="400"/>
              </a:spcBef>
              <a:spcAft>
                <a:spcPts val="0"/>
              </a:spcAft>
              <a:buClr>
                <a:srgbClr val="888888"/>
              </a:buClr>
              <a:buSzPts val="2000"/>
              <a:buNone/>
              <a:defRPr>
                <a:solidFill>
                  <a:srgbClr val="888888"/>
                </a:solidFill>
              </a:defRPr>
            </a:lvl8pPr>
            <a:lvl9pPr lvl="8" rtl="0" algn="ctr">
              <a:spcBef>
                <a:spcPts val="400"/>
              </a:spcBef>
              <a:spcAft>
                <a:spcPts val="0"/>
              </a:spcAft>
              <a:buClr>
                <a:srgbClr val="888888"/>
              </a:buClr>
              <a:buSzPts val="2000"/>
              <a:buNone/>
              <a:defRPr>
                <a:solidFill>
                  <a:srgbClr val="888888"/>
                </a:solidFil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1" name="Shape 71"/>
        <p:cNvGrpSpPr/>
        <p:nvPr/>
      </p:nvGrpSpPr>
      <p:grpSpPr>
        <a:xfrm>
          <a:off x="0" y="0"/>
          <a:ext cx="0" cy="0"/>
          <a:chOff x="0" y="0"/>
          <a:chExt cx="0" cy="0"/>
        </a:xfrm>
      </p:grpSpPr>
      <p:sp>
        <p:nvSpPr>
          <p:cNvPr id="72" name="Google Shape;72;p17"/>
          <p:cNvSpPr txBox="1"/>
          <p:nvPr>
            <p:ph type="title"/>
          </p:nvPr>
        </p:nvSpPr>
        <p:spPr>
          <a:xfrm>
            <a:off x="457200" y="205979"/>
            <a:ext cx="8229600" cy="8574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3" name="Google Shape;73;p17"/>
          <p:cNvSpPr txBox="1"/>
          <p:nvPr>
            <p:ph idx="1" type="body"/>
          </p:nvPr>
        </p:nvSpPr>
        <p:spPr>
          <a:xfrm>
            <a:off x="457200" y="900113"/>
            <a:ext cx="4038600" cy="2545500"/>
          </a:xfrm>
          <a:prstGeom prst="rect">
            <a:avLst/>
          </a:prstGeom>
          <a:noFill/>
          <a:ln>
            <a:noFill/>
          </a:ln>
        </p:spPr>
        <p:txBody>
          <a:bodyPr anchorCtr="0" anchor="t" bIns="45700" lIns="91425" spcFirstLastPara="1" rIns="91425" wrap="square" tIns="45700">
            <a:noAutofit/>
          </a:bodyPr>
          <a:lstStyle>
            <a:lvl1pPr indent="-406400" lvl="0" marL="457200" rtl="0" algn="l">
              <a:spcBef>
                <a:spcPts val="560"/>
              </a:spcBef>
              <a:spcAft>
                <a:spcPts val="0"/>
              </a:spcAft>
              <a:buClr>
                <a:schemeClr val="dk1"/>
              </a:buClr>
              <a:buSzPts val="2800"/>
              <a:buChar char="•"/>
              <a:defRPr sz="2800"/>
            </a:lvl1pPr>
            <a:lvl2pPr indent="-381000" lvl="1" marL="914400" rtl="0" algn="l">
              <a:spcBef>
                <a:spcPts val="480"/>
              </a:spcBef>
              <a:spcAft>
                <a:spcPts val="0"/>
              </a:spcAft>
              <a:buClr>
                <a:schemeClr val="dk1"/>
              </a:buClr>
              <a:buSzPts val="2400"/>
              <a:buChar char="–"/>
              <a:defRPr sz="2400"/>
            </a:lvl2pPr>
            <a:lvl3pPr indent="-355600" lvl="2" marL="1371600" rtl="0" algn="l">
              <a:spcBef>
                <a:spcPts val="400"/>
              </a:spcBef>
              <a:spcAft>
                <a:spcPts val="0"/>
              </a:spcAft>
              <a:buClr>
                <a:schemeClr val="dk1"/>
              </a:buClr>
              <a:buSzPts val="2000"/>
              <a:buChar char="•"/>
              <a:defRPr sz="2000"/>
            </a:lvl3pPr>
            <a:lvl4pPr indent="-342900" lvl="3" marL="1828800" rtl="0" algn="l">
              <a:spcBef>
                <a:spcPts val="360"/>
              </a:spcBef>
              <a:spcAft>
                <a:spcPts val="0"/>
              </a:spcAft>
              <a:buClr>
                <a:schemeClr val="dk1"/>
              </a:buClr>
              <a:buSzPts val="1800"/>
              <a:buChar char="–"/>
              <a:defRPr sz="1800"/>
            </a:lvl4pPr>
            <a:lvl5pPr indent="-342900" lvl="4" marL="2286000" rtl="0" algn="l">
              <a:spcBef>
                <a:spcPts val="360"/>
              </a:spcBef>
              <a:spcAft>
                <a:spcPts val="0"/>
              </a:spcAft>
              <a:buClr>
                <a:schemeClr val="dk1"/>
              </a:buClr>
              <a:buSzPts val="1800"/>
              <a:buChar char="»"/>
              <a:defRPr sz="1800"/>
            </a:lvl5pPr>
            <a:lvl6pPr indent="-342900" lvl="5" marL="2743200" rtl="0" algn="l">
              <a:spcBef>
                <a:spcPts val="360"/>
              </a:spcBef>
              <a:spcAft>
                <a:spcPts val="0"/>
              </a:spcAft>
              <a:buClr>
                <a:schemeClr val="dk1"/>
              </a:buClr>
              <a:buSzPts val="1800"/>
              <a:buChar char="•"/>
              <a:defRPr sz="1800"/>
            </a:lvl6pPr>
            <a:lvl7pPr indent="-342900" lvl="6" marL="3200400" rtl="0" algn="l">
              <a:spcBef>
                <a:spcPts val="360"/>
              </a:spcBef>
              <a:spcAft>
                <a:spcPts val="0"/>
              </a:spcAft>
              <a:buClr>
                <a:schemeClr val="dk1"/>
              </a:buClr>
              <a:buSzPts val="1800"/>
              <a:buChar char="•"/>
              <a:defRPr sz="1800"/>
            </a:lvl7pPr>
            <a:lvl8pPr indent="-342900" lvl="7" marL="3657600" rtl="0" algn="l">
              <a:spcBef>
                <a:spcPts val="360"/>
              </a:spcBef>
              <a:spcAft>
                <a:spcPts val="0"/>
              </a:spcAft>
              <a:buClr>
                <a:schemeClr val="dk1"/>
              </a:buClr>
              <a:buSzPts val="1800"/>
              <a:buChar char="•"/>
              <a:defRPr sz="1800"/>
            </a:lvl8pPr>
            <a:lvl9pPr indent="-342900" lvl="8" marL="4114800" rtl="0" algn="l">
              <a:spcBef>
                <a:spcPts val="360"/>
              </a:spcBef>
              <a:spcAft>
                <a:spcPts val="0"/>
              </a:spcAft>
              <a:buClr>
                <a:schemeClr val="dk1"/>
              </a:buClr>
              <a:buSzPts val="1800"/>
              <a:buChar char="•"/>
              <a:defRPr sz="1800"/>
            </a:lvl9pPr>
          </a:lstStyle>
          <a:p/>
        </p:txBody>
      </p:sp>
      <p:sp>
        <p:nvSpPr>
          <p:cNvPr id="74" name="Google Shape;74;p17"/>
          <p:cNvSpPr txBox="1"/>
          <p:nvPr>
            <p:ph idx="2" type="body"/>
          </p:nvPr>
        </p:nvSpPr>
        <p:spPr>
          <a:xfrm>
            <a:off x="4648200" y="900113"/>
            <a:ext cx="4038600" cy="2545500"/>
          </a:xfrm>
          <a:prstGeom prst="rect">
            <a:avLst/>
          </a:prstGeom>
          <a:noFill/>
          <a:ln>
            <a:noFill/>
          </a:ln>
        </p:spPr>
        <p:txBody>
          <a:bodyPr anchorCtr="0" anchor="t" bIns="45700" lIns="91425" spcFirstLastPara="1" rIns="91425" wrap="square" tIns="45700">
            <a:noAutofit/>
          </a:bodyPr>
          <a:lstStyle>
            <a:lvl1pPr indent="-406400" lvl="0" marL="457200" rtl="0" algn="l">
              <a:spcBef>
                <a:spcPts val="560"/>
              </a:spcBef>
              <a:spcAft>
                <a:spcPts val="0"/>
              </a:spcAft>
              <a:buClr>
                <a:schemeClr val="dk1"/>
              </a:buClr>
              <a:buSzPts val="2800"/>
              <a:buChar char="•"/>
              <a:defRPr sz="2800"/>
            </a:lvl1pPr>
            <a:lvl2pPr indent="-381000" lvl="1" marL="914400" rtl="0" algn="l">
              <a:spcBef>
                <a:spcPts val="480"/>
              </a:spcBef>
              <a:spcAft>
                <a:spcPts val="0"/>
              </a:spcAft>
              <a:buClr>
                <a:schemeClr val="dk1"/>
              </a:buClr>
              <a:buSzPts val="2400"/>
              <a:buChar char="–"/>
              <a:defRPr sz="2400"/>
            </a:lvl2pPr>
            <a:lvl3pPr indent="-355600" lvl="2" marL="1371600" rtl="0" algn="l">
              <a:spcBef>
                <a:spcPts val="400"/>
              </a:spcBef>
              <a:spcAft>
                <a:spcPts val="0"/>
              </a:spcAft>
              <a:buClr>
                <a:schemeClr val="dk1"/>
              </a:buClr>
              <a:buSzPts val="2000"/>
              <a:buChar char="•"/>
              <a:defRPr sz="2000"/>
            </a:lvl3pPr>
            <a:lvl4pPr indent="-342900" lvl="3" marL="1828800" rtl="0" algn="l">
              <a:spcBef>
                <a:spcPts val="360"/>
              </a:spcBef>
              <a:spcAft>
                <a:spcPts val="0"/>
              </a:spcAft>
              <a:buClr>
                <a:schemeClr val="dk1"/>
              </a:buClr>
              <a:buSzPts val="1800"/>
              <a:buChar char="–"/>
              <a:defRPr sz="1800"/>
            </a:lvl4pPr>
            <a:lvl5pPr indent="-342900" lvl="4" marL="2286000" rtl="0" algn="l">
              <a:spcBef>
                <a:spcPts val="360"/>
              </a:spcBef>
              <a:spcAft>
                <a:spcPts val="0"/>
              </a:spcAft>
              <a:buClr>
                <a:schemeClr val="dk1"/>
              </a:buClr>
              <a:buSzPts val="1800"/>
              <a:buChar char="»"/>
              <a:defRPr sz="1800"/>
            </a:lvl5pPr>
            <a:lvl6pPr indent="-342900" lvl="5" marL="2743200" rtl="0" algn="l">
              <a:spcBef>
                <a:spcPts val="360"/>
              </a:spcBef>
              <a:spcAft>
                <a:spcPts val="0"/>
              </a:spcAft>
              <a:buClr>
                <a:schemeClr val="dk1"/>
              </a:buClr>
              <a:buSzPts val="1800"/>
              <a:buChar char="•"/>
              <a:defRPr sz="1800"/>
            </a:lvl6pPr>
            <a:lvl7pPr indent="-342900" lvl="6" marL="3200400" rtl="0" algn="l">
              <a:spcBef>
                <a:spcPts val="360"/>
              </a:spcBef>
              <a:spcAft>
                <a:spcPts val="0"/>
              </a:spcAft>
              <a:buClr>
                <a:schemeClr val="dk1"/>
              </a:buClr>
              <a:buSzPts val="1800"/>
              <a:buChar char="•"/>
              <a:defRPr sz="1800"/>
            </a:lvl7pPr>
            <a:lvl8pPr indent="-342900" lvl="7" marL="3657600" rtl="0" algn="l">
              <a:spcBef>
                <a:spcPts val="360"/>
              </a:spcBef>
              <a:spcAft>
                <a:spcPts val="0"/>
              </a:spcAft>
              <a:buClr>
                <a:schemeClr val="dk1"/>
              </a:buClr>
              <a:buSzPts val="1800"/>
              <a:buChar char="•"/>
              <a:defRPr sz="1800"/>
            </a:lvl8pPr>
            <a:lvl9pPr indent="-342900" lvl="8" marL="4114800" rtl="0" algn="l">
              <a:spcBef>
                <a:spcPts val="360"/>
              </a:spcBef>
              <a:spcAft>
                <a:spcPts val="0"/>
              </a:spcAft>
              <a:buClr>
                <a:schemeClr val="dk1"/>
              </a:buClr>
              <a:buSzPts val="1800"/>
              <a:buChar char="•"/>
              <a:defRPr sz="1800"/>
            </a:lvl9pPr>
          </a:lstStyle>
          <a:p/>
        </p:txBody>
      </p:sp>
      <p:sp>
        <p:nvSpPr>
          <p:cNvPr id="75" name="Google Shape;75;p17"/>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6" name="Google Shape;76;p17"/>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7" name="Google Shape;77;p17"/>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solidFill>
                  <a:srgbClr val="888888"/>
                </a:solidFill>
              </a:defRPr>
            </a:lvl1pPr>
            <a:lvl2pPr indent="0" lvl="1" marL="0" rtl="0" algn="r">
              <a:spcBef>
                <a:spcPts val="0"/>
              </a:spcBef>
              <a:buNone/>
              <a:defRPr>
                <a:solidFill>
                  <a:srgbClr val="888888"/>
                </a:solidFill>
              </a:defRPr>
            </a:lvl2pPr>
            <a:lvl3pPr indent="0" lvl="2" marL="0" rtl="0" algn="r">
              <a:spcBef>
                <a:spcPts val="0"/>
              </a:spcBef>
              <a:buNone/>
              <a:defRPr>
                <a:solidFill>
                  <a:srgbClr val="888888"/>
                </a:solidFill>
              </a:defRPr>
            </a:lvl3pPr>
            <a:lvl4pPr indent="0" lvl="3" marL="0" rtl="0" algn="r">
              <a:spcBef>
                <a:spcPts val="0"/>
              </a:spcBef>
              <a:buNone/>
              <a:defRPr>
                <a:solidFill>
                  <a:srgbClr val="888888"/>
                </a:solidFill>
              </a:defRPr>
            </a:lvl4pPr>
            <a:lvl5pPr indent="0" lvl="4" marL="0" rtl="0" algn="r">
              <a:spcBef>
                <a:spcPts val="0"/>
              </a:spcBef>
              <a:buNone/>
              <a:defRPr>
                <a:solidFill>
                  <a:srgbClr val="888888"/>
                </a:solidFill>
              </a:defRPr>
            </a:lvl5pPr>
            <a:lvl6pPr indent="0" lvl="5" marL="0" rtl="0" algn="r">
              <a:spcBef>
                <a:spcPts val="0"/>
              </a:spcBef>
              <a:buNone/>
              <a:defRPr>
                <a:solidFill>
                  <a:srgbClr val="888888"/>
                </a:solidFill>
              </a:defRPr>
            </a:lvl6pPr>
            <a:lvl7pPr indent="0" lvl="6" marL="0" rtl="0" algn="r">
              <a:spcBef>
                <a:spcPts val="0"/>
              </a:spcBef>
              <a:buNone/>
              <a:defRPr>
                <a:solidFill>
                  <a:srgbClr val="888888"/>
                </a:solidFill>
              </a:defRPr>
            </a:lvl7pPr>
            <a:lvl8pPr indent="0" lvl="7" marL="0" rtl="0" algn="r">
              <a:spcBef>
                <a:spcPts val="0"/>
              </a:spcBef>
              <a:buNone/>
              <a:defRPr>
                <a:solidFill>
                  <a:srgbClr val="888888"/>
                </a:solidFill>
              </a:defRPr>
            </a:lvl8pPr>
            <a:lvl9pPr indent="0" lvl="8" marL="0" rt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78" name="Shape 78"/>
        <p:cNvGrpSpPr/>
        <p:nvPr/>
      </p:nvGrpSpPr>
      <p:grpSpPr>
        <a:xfrm>
          <a:off x="0" y="0"/>
          <a:ext cx="0" cy="0"/>
          <a:chOff x="0" y="0"/>
          <a:chExt cx="0" cy="0"/>
        </a:xfrm>
      </p:grpSpPr>
      <p:sp>
        <p:nvSpPr>
          <p:cNvPr id="79" name="Google Shape;79;p18"/>
          <p:cNvSpPr txBox="1"/>
          <p:nvPr>
            <p:ph type="title"/>
          </p:nvPr>
        </p:nvSpPr>
        <p:spPr>
          <a:xfrm>
            <a:off x="457200" y="205979"/>
            <a:ext cx="8229600" cy="8574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dk1"/>
              </a:buClr>
              <a:buSzPts val="44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0" name="Google Shape;80;p18"/>
          <p:cNvSpPr txBox="1"/>
          <p:nvPr>
            <p:ph idx="1" type="body"/>
          </p:nvPr>
        </p:nvSpPr>
        <p:spPr>
          <a:xfrm>
            <a:off x="457200" y="1151335"/>
            <a:ext cx="4040100" cy="480000"/>
          </a:xfrm>
          <a:prstGeom prst="rect">
            <a:avLst/>
          </a:prstGeom>
          <a:noFill/>
          <a:ln>
            <a:noFill/>
          </a:ln>
        </p:spPr>
        <p:txBody>
          <a:bodyPr anchorCtr="0" anchor="b" bIns="45700" lIns="91425" spcFirstLastPara="1" rIns="91425" wrap="square" tIns="45700">
            <a:noAutofit/>
          </a:bodyPr>
          <a:lstStyle>
            <a:lvl1pPr indent="-228600" lvl="0" marL="457200" rtl="0" algn="l">
              <a:spcBef>
                <a:spcPts val="480"/>
              </a:spcBef>
              <a:spcAft>
                <a:spcPts val="0"/>
              </a:spcAft>
              <a:buClr>
                <a:schemeClr val="dk1"/>
              </a:buClr>
              <a:buSzPts val="2400"/>
              <a:buNone/>
              <a:defRPr b="1" sz="2400"/>
            </a:lvl1pPr>
            <a:lvl2pPr indent="-228600" lvl="1" marL="914400" rtl="0" algn="l">
              <a:spcBef>
                <a:spcPts val="400"/>
              </a:spcBef>
              <a:spcAft>
                <a:spcPts val="0"/>
              </a:spcAft>
              <a:buClr>
                <a:schemeClr val="dk1"/>
              </a:buClr>
              <a:buSzPts val="2000"/>
              <a:buNone/>
              <a:defRPr b="1" sz="2000"/>
            </a:lvl2pPr>
            <a:lvl3pPr indent="-228600" lvl="2" marL="1371600" rtl="0" algn="l">
              <a:spcBef>
                <a:spcPts val="360"/>
              </a:spcBef>
              <a:spcAft>
                <a:spcPts val="0"/>
              </a:spcAft>
              <a:buClr>
                <a:schemeClr val="dk1"/>
              </a:buClr>
              <a:buSzPts val="1800"/>
              <a:buNone/>
              <a:defRPr b="1" sz="1800"/>
            </a:lvl3pPr>
            <a:lvl4pPr indent="-228600" lvl="3" marL="1828800" rtl="0" algn="l">
              <a:spcBef>
                <a:spcPts val="320"/>
              </a:spcBef>
              <a:spcAft>
                <a:spcPts val="0"/>
              </a:spcAft>
              <a:buClr>
                <a:schemeClr val="dk1"/>
              </a:buClr>
              <a:buSzPts val="1600"/>
              <a:buNone/>
              <a:defRPr b="1" sz="1600"/>
            </a:lvl4pPr>
            <a:lvl5pPr indent="-228600" lvl="4" marL="2286000" rtl="0" algn="l">
              <a:spcBef>
                <a:spcPts val="320"/>
              </a:spcBef>
              <a:spcAft>
                <a:spcPts val="0"/>
              </a:spcAft>
              <a:buClr>
                <a:schemeClr val="dk1"/>
              </a:buClr>
              <a:buSzPts val="1600"/>
              <a:buNone/>
              <a:defRPr b="1" sz="1600"/>
            </a:lvl5pPr>
            <a:lvl6pPr indent="-228600" lvl="5" marL="2743200" rtl="0" algn="l">
              <a:spcBef>
                <a:spcPts val="320"/>
              </a:spcBef>
              <a:spcAft>
                <a:spcPts val="0"/>
              </a:spcAft>
              <a:buClr>
                <a:schemeClr val="dk1"/>
              </a:buClr>
              <a:buSzPts val="1600"/>
              <a:buNone/>
              <a:defRPr b="1" sz="1600"/>
            </a:lvl6pPr>
            <a:lvl7pPr indent="-228600" lvl="6" marL="3200400" rtl="0" algn="l">
              <a:spcBef>
                <a:spcPts val="320"/>
              </a:spcBef>
              <a:spcAft>
                <a:spcPts val="0"/>
              </a:spcAft>
              <a:buClr>
                <a:schemeClr val="dk1"/>
              </a:buClr>
              <a:buSzPts val="1600"/>
              <a:buNone/>
              <a:defRPr b="1" sz="1600"/>
            </a:lvl7pPr>
            <a:lvl8pPr indent="-228600" lvl="7" marL="3657600" rtl="0" algn="l">
              <a:spcBef>
                <a:spcPts val="320"/>
              </a:spcBef>
              <a:spcAft>
                <a:spcPts val="0"/>
              </a:spcAft>
              <a:buClr>
                <a:schemeClr val="dk1"/>
              </a:buClr>
              <a:buSzPts val="1600"/>
              <a:buNone/>
              <a:defRPr b="1" sz="1600"/>
            </a:lvl8pPr>
            <a:lvl9pPr indent="-228600" lvl="8" marL="4114800" rtl="0" algn="l">
              <a:spcBef>
                <a:spcPts val="320"/>
              </a:spcBef>
              <a:spcAft>
                <a:spcPts val="0"/>
              </a:spcAft>
              <a:buClr>
                <a:schemeClr val="dk1"/>
              </a:buClr>
              <a:buSzPts val="1600"/>
              <a:buNone/>
              <a:defRPr b="1" sz="1600"/>
            </a:lvl9pPr>
          </a:lstStyle>
          <a:p/>
        </p:txBody>
      </p:sp>
      <p:sp>
        <p:nvSpPr>
          <p:cNvPr id="81" name="Google Shape;81;p18"/>
          <p:cNvSpPr txBox="1"/>
          <p:nvPr>
            <p:ph idx="2" type="body"/>
          </p:nvPr>
        </p:nvSpPr>
        <p:spPr>
          <a:xfrm>
            <a:off x="457200" y="1631156"/>
            <a:ext cx="4040100" cy="2963400"/>
          </a:xfrm>
          <a:prstGeom prst="rect">
            <a:avLst/>
          </a:prstGeom>
          <a:noFill/>
          <a:ln>
            <a:noFill/>
          </a:ln>
        </p:spPr>
        <p:txBody>
          <a:bodyPr anchorCtr="0" anchor="t" bIns="45700" lIns="91425" spcFirstLastPara="1" rIns="91425" wrap="square" tIns="45700">
            <a:noAutofit/>
          </a:bodyPr>
          <a:lstStyle>
            <a:lvl1pPr indent="-381000" lvl="0" marL="457200" rtl="0" algn="l">
              <a:spcBef>
                <a:spcPts val="480"/>
              </a:spcBef>
              <a:spcAft>
                <a:spcPts val="0"/>
              </a:spcAft>
              <a:buClr>
                <a:schemeClr val="dk1"/>
              </a:buClr>
              <a:buSzPts val="2400"/>
              <a:buChar char="•"/>
              <a:defRPr sz="2400"/>
            </a:lvl1pPr>
            <a:lvl2pPr indent="-355600" lvl="1" marL="914400" rtl="0" algn="l">
              <a:spcBef>
                <a:spcPts val="400"/>
              </a:spcBef>
              <a:spcAft>
                <a:spcPts val="0"/>
              </a:spcAft>
              <a:buClr>
                <a:schemeClr val="dk1"/>
              </a:buClr>
              <a:buSzPts val="2000"/>
              <a:buChar char="–"/>
              <a:defRPr sz="2000"/>
            </a:lvl2pPr>
            <a:lvl3pPr indent="-342900" lvl="2" marL="1371600" rtl="0" algn="l">
              <a:spcBef>
                <a:spcPts val="360"/>
              </a:spcBef>
              <a:spcAft>
                <a:spcPts val="0"/>
              </a:spcAft>
              <a:buClr>
                <a:schemeClr val="dk1"/>
              </a:buClr>
              <a:buSzPts val="1800"/>
              <a:buChar char="•"/>
              <a:defRPr sz="1800"/>
            </a:lvl3pPr>
            <a:lvl4pPr indent="-330200" lvl="3" marL="1828800" rtl="0" algn="l">
              <a:spcBef>
                <a:spcPts val="320"/>
              </a:spcBef>
              <a:spcAft>
                <a:spcPts val="0"/>
              </a:spcAft>
              <a:buClr>
                <a:schemeClr val="dk1"/>
              </a:buClr>
              <a:buSzPts val="1600"/>
              <a:buChar char="–"/>
              <a:defRPr sz="1600"/>
            </a:lvl4pPr>
            <a:lvl5pPr indent="-330200" lvl="4" marL="2286000" rtl="0" algn="l">
              <a:spcBef>
                <a:spcPts val="320"/>
              </a:spcBef>
              <a:spcAft>
                <a:spcPts val="0"/>
              </a:spcAft>
              <a:buClr>
                <a:schemeClr val="dk1"/>
              </a:buClr>
              <a:buSzPts val="1600"/>
              <a:buChar char="»"/>
              <a:defRPr sz="1600"/>
            </a:lvl5pPr>
            <a:lvl6pPr indent="-330200" lvl="5" marL="2743200" rtl="0" algn="l">
              <a:spcBef>
                <a:spcPts val="320"/>
              </a:spcBef>
              <a:spcAft>
                <a:spcPts val="0"/>
              </a:spcAft>
              <a:buClr>
                <a:schemeClr val="dk1"/>
              </a:buClr>
              <a:buSzPts val="1600"/>
              <a:buChar char="•"/>
              <a:defRPr sz="1600"/>
            </a:lvl6pPr>
            <a:lvl7pPr indent="-330200" lvl="6" marL="3200400" rtl="0" algn="l">
              <a:spcBef>
                <a:spcPts val="320"/>
              </a:spcBef>
              <a:spcAft>
                <a:spcPts val="0"/>
              </a:spcAft>
              <a:buClr>
                <a:schemeClr val="dk1"/>
              </a:buClr>
              <a:buSzPts val="1600"/>
              <a:buChar char="•"/>
              <a:defRPr sz="1600"/>
            </a:lvl7pPr>
            <a:lvl8pPr indent="-330200" lvl="7" marL="3657600" rtl="0" algn="l">
              <a:spcBef>
                <a:spcPts val="320"/>
              </a:spcBef>
              <a:spcAft>
                <a:spcPts val="0"/>
              </a:spcAft>
              <a:buClr>
                <a:schemeClr val="dk1"/>
              </a:buClr>
              <a:buSzPts val="1600"/>
              <a:buChar char="•"/>
              <a:defRPr sz="1600"/>
            </a:lvl8pPr>
            <a:lvl9pPr indent="-330200" lvl="8" marL="4114800" rtl="0" algn="l">
              <a:spcBef>
                <a:spcPts val="320"/>
              </a:spcBef>
              <a:spcAft>
                <a:spcPts val="0"/>
              </a:spcAft>
              <a:buClr>
                <a:schemeClr val="dk1"/>
              </a:buClr>
              <a:buSzPts val="1600"/>
              <a:buChar char="•"/>
              <a:defRPr sz="1600"/>
            </a:lvl9pPr>
          </a:lstStyle>
          <a:p/>
        </p:txBody>
      </p:sp>
      <p:sp>
        <p:nvSpPr>
          <p:cNvPr id="82" name="Google Shape;82;p18"/>
          <p:cNvSpPr txBox="1"/>
          <p:nvPr>
            <p:ph idx="3" type="body"/>
          </p:nvPr>
        </p:nvSpPr>
        <p:spPr>
          <a:xfrm>
            <a:off x="4645027" y="1151335"/>
            <a:ext cx="4041900" cy="480000"/>
          </a:xfrm>
          <a:prstGeom prst="rect">
            <a:avLst/>
          </a:prstGeom>
          <a:noFill/>
          <a:ln>
            <a:noFill/>
          </a:ln>
        </p:spPr>
        <p:txBody>
          <a:bodyPr anchorCtr="0" anchor="b" bIns="45700" lIns="91425" spcFirstLastPara="1" rIns="91425" wrap="square" tIns="45700">
            <a:noAutofit/>
          </a:bodyPr>
          <a:lstStyle>
            <a:lvl1pPr indent="-228600" lvl="0" marL="457200" rtl="0" algn="l">
              <a:spcBef>
                <a:spcPts val="480"/>
              </a:spcBef>
              <a:spcAft>
                <a:spcPts val="0"/>
              </a:spcAft>
              <a:buClr>
                <a:schemeClr val="dk1"/>
              </a:buClr>
              <a:buSzPts val="2400"/>
              <a:buNone/>
              <a:defRPr b="1" sz="2400"/>
            </a:lvl1pPr>
            <a:lvl2pPr indent="-228600" lvl="1" marL="914400" rtl="0" algn="l">
              <a:spcBef>
                <a:spcPts val="400"/>
              </a:spcBef>
              <a:spcAft>
                <a:spcPts val="0"/>
              </a:spcAft>
              <a:buClr>
                <a:schemeClr val="dk1"/>
              </a:buClr>
              <a:buSzPts val="2000"/>
              <a:buNone/>
              <a:defRPr b="1" sz="2000"/>
            </a:lvl2pPr>
            <a:lvl3pPr indent="-228600" lvl="2" marL="1371600" rtl="0" algn="l">
              <a:spcBef>
                <a:spcPts val="360"/>
              </a:spcBef>
              <a:spcAft>
                <a:spcPts val="0"/>
              </a:spcAft>
              <a:buClr>
                <a:schemeClr val="dk1"/>
              </a:buClr>
              <a:buSzPts val="1800"/>
              <a:buNone/>
              <a:defRPr b="1" sz="1800"/>
            </a:lvl3pPr>
            <a:lvl4pPr indent="-228600" lvl="3" marL="1828800" rtl="0" algn="l">
              <a:spcBef>
                <a:spcPts val="320"/>
              </a:spcBef>
              <a:spcAft>
                <a:spcPts val="0"/>
              </a:spcAft>
              <a:buClr>
                <a:schemeClr val="dk1"/>
              </a:buClr>
              <a:buSzPts val="1600"/>
              <a:buNone/>
              <a:defRPr b="1" sz="1600"/>
            </a:lvl4pPr>
            <a:lvl5pPr indent="-228600" lvl="4" marL="2286000" rtl="0" algn="l">
              <a:spcBef>
                <a:spcPts val="320"/>
              </a:spcBef>
              <a:spcAft>
                <a:spcPts val="0"/>
              </a:spcAft>
              <a:buClr>
                <a:schemeClr val="dk1"/>
              </a:buClr>
              <a:buSzPts val="1600"/>
              <a:buNone/>
              <a:defRPr b="1" sz="1600"/>
            </a:lvl5pPr>
            <a:lvl6pPr indent="-228600" lvl="5" marL="2743200" rtl="0" algn="l">
              <a:spcBef>
                <a:spcPts val="320"/>
              </a:spcBef>
              <a:spcAft>
                <a:spcPts val="0"/>
              </a:spcAft>
              <a:buClr>
                <a:schemeClr val="dk1"/>
              </a:buClr>
              <a:buSzPts val="1600"/>
              <a:buNone/>
              <a:defRPr b="1" sz="1600"/>
            </a:lvl6pPr>
            <a:lvl7pPr indent="-228600" lvl="6" marL="3200400" rtl="0" algn="l">
              <a:spcBef>
                <a:spcPts val="320"/>
              </a:spcBef>
              <a:spcAft>
                <a:spcPts val="0"/>
              </a:spcAft>
              <a:buClr>
                <a:schemeClr val="dk1"/>
              </a:buClr>
              <a:buSzPts val="1600"/>
              <a:buNone/>
              <a:defRPr b="1" sz="1600"/>
            </a:lvl7pPr>
            <a:lvl8pPr indent="-228600" lvl="7" marL="3657600" rtl="0" algn="l">
              <a:spcBef>
                <a:spcPts val="320"/>
              </a:spcBef>
              <a:spcAft>
                <a:spcPts val="0"/>
              </a:spcAft>
              <a:buClr>
                <a:schemeClr val="dk1"/>
              </a:buClr>
              <a:buSzPts val="1600"/>
              <a:buNone/>
              <a:defRPr b="1" sz="1600"/>
            </a:lvl8pPr>
            <a:lvl9pPr indent="-228600" lvl="8" marL="4114800" rtl="0" algn="l">
              <a:spcBef>
                <a:spcPts val="320"/>
              </a:spcBef>
              <a:spcAft>
                <a:spcPts val="0"/>
              </a:spcAft>
              <a:buClr>
                <a:schemeClr val="dk1"/>
              </a:buClr>
              <a:buSzPts val="1600"/>
              <a:buNone/>
              <a:defRPr b="1" sz="1600"/>
            </a:lvl9pPr>
          </a:lstStyle>
          <a:p/>
        </p:txBody>
      </p:sp>
      <p:sp>
        <p:nvSpPr>
          <p:cNvPr id="83" name="Google Shape;83;p18"/>
          <p:cNvSpPr txBox="1"/>
          <p:nvPr>
            <p:ph idx="4" type="body"/>
          </p:nvPr>
        </p:nvSpPr>
        <p:spPr>
          <a:xfrm>
            <a:off x="4645027" y="1631156"/>
            <a:ext cx="4041900" cy="2963400"/>
          </a:xfrm>
          <a:prstGeom prst="rect">
            <a:avLst/>
          </a:prstGeom>
          <a:noFill/>
          <a:ln>
            <a:noFill/>
          </a:ln>
        </p:spPr>
        <p:txBody>
          <a:bodyPr anchorCtr="0" anchor="t" bIns="45700" lIns="91425" spcFirstLastPara="1" rIns="91425" wrap="square" tIns="45700">
            <a:noAutofit/>
          </a:bodyPr>
          <a:lstStyle>
            <a:lvl1pPr indent="-381000" lvl="0" marL="457200" rtl="0" algn="l">
              <a:spcBef>
                <a:spcPts val="480"/>
              </a:spcBef>
              <a:spcAft>
                <a:spcPts val="0"/>
              </a:spcAft>
              <a:buClr>
                <a:schemeClr val="dk1"/>
              </a:buClr>
              <a:buSzPts val="2400"/>
              <a:buChar char="•"/>
              <a:defRPr sz="2400"/>
            </a:lvl1pPr>
            <a:lvl2pPr indent="-355600" lvl="1" marL="914400" rtl="0" algn="l">
              <a:spcBef>
                <a:spcPts val="400"/>
              </a:spcBef>
              <a:spcAft>
                <a:spcPts val="0"/>
              </a:spcAft>
              <a:buClr>
                <a:schemeClr val="dk1"/>
              </a:buClr>
              <a:buSzPts val="2000"/>
              <a:buChar char="–"/>
              <a:defRPr sz="2000"/>
            </a:lvl2pPr>
            <a:lvl3pPr indent="-342900" lvl="2" marL="1371600" rtl="0" algn="l">
              <a:spcBef>
                <a:spcPts val="360"/>
              </a:spcBef>
              <a:spcAft>
                <a:spcPts val="0"/>
              </a:spcAft>
              <a:buClr>
                <a:schemeClr val="dk1"/>
              </a:buClr>
              <a:buSzPts val="1800"/>
              <a:buChar char="•"/>
              <a:defRPr sz="1800"/>
            </a:lvl3pPr>
            <a:lvl4pPr indent="-330200" lvl="3" marL="1828800" rtl="0" algn="l">
              <a:spcBef>
                <a:spcPts val="320"/>
              </a:spcBef>
              <a:spcAft>
                <a:spcPts val="0"/>
              </a:spcAft>
              <a:buClr>
                <a:schemeClr val="dk1"/>
              </a:buClr>
              <a:buSzPts val="1600"/>
              <a:buChar char="–"/>
              <a:defRPr sz="1600"/>
            </a:lvl4pPr>
            <a:lvl5pPr indent="-330200" lvl="4" marL="2286000" rtl="0" algn="l">
              <a:spcBef>
                <a:spcPts val="320"/>
              </a:spcBef>
              <a:spcAft>
                <a:spcPts val="0"/>
              </a:spcAft>
              <a:buClr>
                <a:schemeClr val="dk1"/>
              </a:buClr>
              <a:buSzPts val="1600"/>
              <a:buChar char="»"/>
              <a:defRPr sz="1600"/>
            </a:lvl5pPr>
            <a:lvl6pPr indent="-330200" lvl="5" marL="2743200" rtl="0" algn="l">
              <a:spcBef>
                <a:spcPts val="320"/>
              </a:spcBef>
              <a:spcAft>
                <a:spcPts val="0"/>
              </a:spcAft>
              <a:buClr>
                <a:schemeClr val="dk1"/>
              </a:buClr>
              <a:buSzPts val="1600"/>
              <a:buChar char="•"/>
              <a:defRPr sz="1600"/>
            </a:lvl6pPr>
            <a:lvl7pPr indent="-330200" lvl="6" marL="3200400" rtl="0" algn="l">
              <a:spcBef>
                <a:spcPts val="320"/>
              </a:spcBef>
              <a:spcAft>
                <a:spcPts val="0"/>
              </a:spcAft>
              <a:buClr>
                <a:schemeClr val="dk1"/>
              </a:buClr>
              <a:buSzPts val="1600"/>
              <a:buChar char="•"/>
              <a:defRPr sz="1600"/>
            </a:lvl7pPr>
            <a:lvl8pPr indent="-330200" lvl="7" marL="3657600" rtl="0" algn="l">
              <a:spcBef>
                <a:spcPts val="320"/>
              </a:spcBef>
              <a:spcAft>
                <a:spcPts val="0"/>
              </a:spcAft>
              <a:buClr>
                <a:schemeClr val="dk1"/>
              </a:buClr>
              <a:buSzPts val="1600"/>
              <a:buChar char="•"/>
              <a:defRPr sz="1600"/>
            </a:lvl8pPr>
            <a:lvl9pPr indent="-330200" lvl="8" marL="4114800" rtl="0" algn="l">
              <a:spcBef>
                <a:spcPts val="320"/>
              </a:spcBef>
              <a:spcAft>
                <a:spcPts val="0"/>
              </a:spcAft>
              <a:buClr>
                <a:schemeClr val="dk1"/>
              </a:buClr>
              <a:buSzPts val="1600"/>
              <a:buChar char="•"/>
              <a:defRPr sz="1600"/>
            </a:lvl9pPr>
          </a:lstStyle>
          <a:p/>
        </p:txBody>
      </p:sp>
      <p:sp>
        <p:nvSpPr>
          <p:cNvPr id="84" name="Google Shape;84;p18"/>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5" name="Google Shape;85;p18"/>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6" name="Google Shape;86;p18"/>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solidFill>
                  <a:srgbClr val="888888"/>
                </a:solidFill>
              </a:defRPr>
            </a:lvl1pPr>
            <a:lvl2pPr indent="0" lvl="1" marL="0" rtl="0" algn="r">
              <a:spcBef>
                <a:spcPts val="0"/>
              </a:spcBef>
              <a:buNone/>
              <a:defRPr>
                <a:solidFill>
                  <a:srgbClr val="888888"/>
                </a:solidFill>
              </a:defRPr>
            </a:lvl2pPr>
            <a:lvl3pPr indent="0" lvl="2" marL="0" rtl="0" algn="r">
              <a:spcBef>
                <a:spcPts val="0"/>
              </a:spcBef>
              <a:buNone/>
              <a:defRPr>
                <a:solidFill>
                  <a:srgbClr val="888888"/>
                </a:solidFill>
              </a:defRPr>
            </a:lvl3pPr>
            <a:lvl4pPr indent="0" lvl="3" marL="0" rtl="0" algn="r">
              <a:spcBef>
                <a:spcPts val="0"/>
              </a:spcBef>
              <a:buNone/>
              <a:defRPr>
                <a:solidFill>
                  <a:srgbClr val="888888"/>
                </a:solidFill>
              </a:defRPr>
            </a:lvl4pPr>
            <a:lvl5pPr indent="0" lvl="4" marL="0" rtl="0" algn="r">
              <a:spcBef>
                <a:spcPts val="0"/>
              </a:spcBef>
              <a:buNone/>
              <a:defRPr>
                <a:solidFill>
                  <a:srgbClr val="888888"/>
                </a:solidFill>
              </a:defRPr>
            </a:lvl5pPr>
            <a:lvl6pPr indent="0" lvl="5" marL="0" rtl="0" algn="r">
              <a:spcBef>
                <a:spcPts val="0"/>
              </a:spcBef>
              <a:buNone/>
              <a:defRPr>
                <a:solidFill>
                  <a:srgbClr val="888888"/>
                </a:solidFill>
              </a:defRPr>
            </a:lvl6pPr>
            <a:lvl7pPr indent="0" lvl="6" marL="0" rtl="0" algn="r">
              <a:spcBef>
                <a:spcPts val="0"/>
              </a:spcBef>
              <a:buNone/>
              <a:defRPr>
                <a:solidFill>
                  <a:srgbClr val="888888"/>
                </a:solidFill>
              </a:defRPr>
            </a:lvl7pPr>
            <a:lvl8pPr indent="0" lvl="7" marL="0" rtl="0" algn="r">
              <a:spcBef>
                <a:spcPts val="0"/>
              </a:spcBef>
              <a:buNone/>
              <a:defRPr>
                <a:solidFill>
                  <a:srgbClr val="888888"/>
                </a:solidFill>
              </a:defRPr>
            </a:lvl8pPr>
            <a:lvl9pPr indent="0" lvl="8" marL="0" rt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7" name="Shape 87"/>
        <p:cNvGrpSpPr/>
        <p:nvPr/>
      </p:nvGrpSpPr>
      <p:grpSpPr>
        <a:xfrm>
          <a:off x="0" y="0"/>
          <a:ext cx="0" cy="0"/>
          <a:chOff x="0" y="0"/>
          <a:chExt cx="0" cy="0"/>
        </a:xfrm>
      </p:grpSpPr>
      <p:sp>
        <p:nvSpPr>
          <p:cNvPr id="88" name="Google Shape;88;p19"/>
          <p:cNvSpPr txBox="1"/>
          <p:nvPr>
            <p:ph type="title"/>
          </p:nvPr>
        </p:nvSpPr>
        <p:spPr>
          <a:xfrm>
            <a:off x="457200" y="205979"/>
            <a:ext cx="8229600" cy="8574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9" name="Google Shape;89;p19"/>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0" name="Google Shape;90;p19"/>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1" name="Google Shape;91;p19"/>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solidFill>
                  <a:srgbClr val="888888"/>
                </a:solidFill>
              </a:defRPr>
            </a:lvl1pPr>
            <a:lvl2pPr indent="0" lvl="1" marL="0" rtl="0" algn="r">
              <a:spcBef>
                <a:spcPts val="0"/>
              </a:spcBef>
              <a:buNone/>
              <a:defRPr>
                <a:solidFill>
                  <a:srgbClr val="888888"/>
                </a:solidFill>
              </a:defRPr>
            </a:lvl2pPr>
            <a:lvl3pPr indent="0" lvl="2" marL="0" rtl="0" algn="r">
              <a:spcBef>
                <a:spcPts val="0"/>
              </a:spcBef>
              <a:buNone/>
              <a:defRPr>
                <a:solidFill>
                  <a:srgbClr val="888888"/>
                </a:solidFill>
              </a:defRPr>
            </a:lvl3pPr>
            <a:lvl4pPr indent="0" lvl="3" marL="0" rtl="0" algn="r">
              <a:spcBef>
                <a:spcPts val="0"/>
              </a:spcBef>
              <a:buNone/>
              <a:defRPr>
                <a:solidFill>
                  <a:srgbClr val="888888"/>
                </a:solidFill>
              </a:defRPr>
            </a:lvl4pPr>
            <a:lvl5pPr indent="0" lvl="4" marL="0" rtl="0" algn="r">
              <a:spcBef>
                <a:spcPts val="0"/>
              </a:spcBef>
              <a:buNone/>
              <a:defRPr>
                <a:solidFill>
                  <a:srgbClr val="888888"/>
                </a:solidFill>
              </a:defRPr>
            </a:lvl5pPr>
            <a:lvl6pPr indent="0" lvl="5" marL="0" rtl="0" algn="r">
              <a:spcBef>
                <a:spcPts val="0"/>
              </a:spcBef>
              <a:buNone/>
              <a:defRPr>
                <a:solidFill>
                  <a:srgbClr val="888888"/>
                </a:solidFill>
              </a:defRPr>
            </a:lvl6pPr>
            <a:lvl7pPr indent="0" lvl="6" marL="0" rtl="0" algn="r">
              <a:spcBef>
                <a:spcPts val="0"/>
              </a:spcBef>
              <a:buNone/>
              <a:defRPr>
                <a:solidFill>
                  <a:srgbClr val="888888"/>
                </a:solidFill>
              </a:defRPr>
            </a:lvl7pPr>
            <a:lvl8pPr indent="0" lvl="7" marL="0" rtl="0" algn="r">
              <a:spcBef>
                <a:spcPts val="0"/>
              </a:spcBef>
              <a:buNone/>
              <a:defRPr>
                <a:solidFill>
                  <a:srgbClr val="888888"/>
                </a:solidFill>
              </a:defRPr>
            </a:lvl8pPr>
            <a:lvl9pPr indent="0" lvl="8" marL="0" rt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2" name="Shape 92"/>
        <p:cNvGrpSpPr/>
        <p:nvPr/>
      </p:nvGrpSpPr>
      <p:grpSpPr>
        <a:xfrm>
          <a:off x="0" y="0"/>
          <a:ext cx="0" cy="0"/>
          <a:chOff x="0" y="0"/>
          <a:chExt cx="0" cy="0"/>
        </a:xfrm>
      </p:grpSpPr>
      <p:sp>
        <p:nvSpPr>
          <p:cNvPr id="93" name="Google Shape;93;p20"/>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4" name="Google Shape;94;p20"/>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5" name="Google Shape;95;p20"/>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solidFill>
                  <a:srgbClr val="888888"/>
                </a:solidFill>
              </a:defRPr>
            </a:lvl1pPr>
            <a:lvl2pPr indent="0" lvl="1" marL="0" rtl="0" algn="r">
              <a:spcBef>
                <a:spcPts val="0"/>
              </a:spcBef>
              <a:buNone/>
              <a:defRPr>
                <a:solidFill>
                  <a:srgbClr val="888888"/>
                </a:solidFill>
              </a:defRPr>
            </a:lvl2pPr>
            <a:lvl3pPr indent="0" lvl="2" marL="0" rtl="0" algn="r">
              <a:spcBef>
                <a:spcPts val="0"/>
              </a:spcBef>
              <a:buNone/>
              <a:defRPr>
                <a:solidFill>
                  <a:srgbClr val="888888"/>
                </a:solidFill>
              </a:defRPr>
            </a:lvl3pPr>
            <a:lvl4pPr indent="0" lvl="3" marL="0" rtl="0" algn="r">
              <a:spcBef>
                <a:spcPts val="0"/>
              </a:spcBef>
              <a:buNone/>
              <a:defRPr>
                <a:solidFill>
                  <a:srgbClr val="888888"/>
                </a:solidFill>
              </a:defRPr>
            </a:lvl4pPr>
            <a:lvl5pPr indent="0" lvl="4" marL="0" rtl="0" algn="r">
              <a:spcBef>
                <a:spcPts val="0"/>
              </a:spcBef>
              <a:buNone/>
              <a:defRPr>
                <a:solidFill>
                  <a:srgbClr val="888888"/>
                </a:solidFill>
              </a:defRPr>
            </a:lvl5pPr>
            <a:lvl6pPr indent="0" lvl="5" marL="0" rtl="0" algn="r">
              <a:spcBef>
                <a:spcPts val="0"/>
              </a:spcBef>
              <a:buNone/>
              <a:defRPr>
                <a:solidFill>
                  <a:srgbClr val="888888"/>
                </a:solidFill>
              </a:defRPr>
            </a:lvl6pPr>
            <a:lvl7pPr indent="0" lvl="6" marL="0" rtl="0" algn="r">
              <a:spcBef>
                <a:spcPts val="0"/>
              </a:spcBef>
              <a:buNone/>
              <a:defRPr>
                <a:solidFill>
                  <a:srgbClr val="888888"/>
                </a:solidFill>
              </a:defRPr>
            </a:lvl7pPr>
            <a:lvl8pPr indent="0" lvl="7" marL="0" rtl="0" algn="r">
              <a:spcBef>
                <a:spcPts val="0"/>
              </a:spcBef>
              <a:buNone/>
              <a:defRPr>
                <a:solidFill>
                  <a:srgbClr val="888888"/>
                </a:solidFill>
              </a:defRPr>
            </a:lvl8pPr>
            <a:lvl9pPr indent="0" lvl="8" marL="0" rt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6" name="Shape 96"/>
        <p:cNvGrpSpPr/>
        <p:nvPr/>
      </p:nvGrpSpPr>
      <p:grpSpPr>
        <a:xfrm>
          <a:off x="0" y="0"/>
          <a:ext cx="0" cy="0"/>
          <a:chOff x="0" y="0"/>
          <a:chExt cx="0" cy="0"/>
        </a:xfrm>
      </p:grpSpPr>
      <p:sp>
        <p:nvSpPr>
          <p:cNvPr id="97" name="Google Shape;97;p21"/>
          <p:cNvSpPr txBox="1"/>
          <p:nvPr>
            <p:ph type="title"/>
          </p:nvPr>
        </p:nvSpPr>
        <p:spPr>
          <a:xfrm>
            <a:off x="457202" y="204787"/>
            <a:ext cx="3008400" cy="8718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Clr>
                <a:schemeClr val="dk1"/>
              </a:buClr>
              <a:buSzPts val="2000"/>
              <a:buFont typeface="Calibri"/>
              <a:buNone/>
              <a:defRPr b="1" sz="2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8" name="Google Shape;98;p21"/>
          <p:cNvSpPr txBox="1"/>
          <p:nvPr>
            <p:ph idx="1" type="body"/>
          </p:nvPr>
        </p:nvSpPr>
        <p:spPr>
          <a:xfrm>
            <a:off x="3575050" y="204789"/>
            <a:ext cx="5111700" cy="4389600"/>
          </a:xfrm>
          <a:prstGeom prst="rect">
            <a:avLst/>
          </a:prstGeom>
          <a:noFill/>
          <a:ln>
            <a:noFill/>
          </a:ln>
        </p:spPr>
        <p:txBody>
          <a:bodyPr anchorCtr="0" anchor="t" bIns="45700" lIns="91425" spcFirstLastPara="1" rIns="91425" wrap="square" tIns="45700">
            <a:noAutofit/>
          </a:bodyPr>
          <a:lstStyle>
            <a:lvl1pPr indent="-431800" lvl="0" marL="457200" rtl="0" algn="l">
              <a:spcBef>
                <a:spcPts val="640"/>
              </a:spcBef>
              <a:spcAft>
                <a:spcPts val="0"/>
              </a:spcAft>
              <a:buClr>
                <a:schemeClr val="dk1"/>
              </a:buClr>
              <a:buSzPts val="3200"/>
              <a:buChar char="•"/>
              <a:defRPr sz="3200"/>
            </a:lvl1pPr>
            <a:lvl2pPr indent="-406400" lvl="1" marL="914400" rtl="0" algn="l">
              <a:spcBef>
                <a:spcPts val="560"/>
              </a:spcBef>
              <a:spcAft>
                <a:spcPts val="0"/>
              </a:spcAft>
              <a:buClr>
                <a:schemeClr val="dk1"/>
              </a:buClr>
              <a:buSzPts val="2800"/>
              <a:buChar char="–"/>
              <a:defRPr sz="2800"/>
            </a:lvl2pPr>
            <a:lvl3pPr indent="-381000" lvl="2" marL="1371600" rtl="0" algn="l">
              <a:spcBef>
                <a:spcPts val="480"/>
              </a:spcBef>
              <a:spcAft>
                <a:spcPts val="0"/>
              </a:spcAft>
              <a:buClr>
                <a:schemeClr val="dk1"/>
              </a:buClr>
              <a:buSzPts val="2400"/>
              <a:buChar char="•"/>
              <a:defRPr sz="2400"/>
            </a:lvl3pPr>
            <a:lvl4pPr indent="-355600" lvl="3" marL="1828800" rtl="0" algn="l">
              <a:spcBef>
                <a:spcPts val="400"/>
              </a:spcBef>
              <a:spcAft>
                <a:spcPts val="0"/>
              </a:spcAft>
              <a:buClr>
                <a:schemeClr val="dk1"/>
              </a:buClr>
              <a:buSzPts val="2000"/>
              <a:buChar char="–"/>
              <a:defRPr sz="2000"/>
            </a:lvl4pPr>
            <a:lvl5pPr indent="-355600" lvl="4" marL="2286000" rtl="0" algn="l">
              <a:spcBef>
                <a:spcPts val="400"/>
              </a:spcBef>
              <a:spcAft>
                <a:spcPts val="0"/>
              </a:spcAft>
              <a:buClr>
                <a:schemeClr val="dk1"/>
              </a:buClr>
              <a:buSzPts val="2000"/>
              <a:buChar char="»"/>
              <a:defRPr sz="2000"/>
            </a:lvl5pPr>
            <a:lvl6pPr indent="-355600" lvl="5" marL="2743200" rtl="0" algn="l">
              <a:spcBef>
                <a:spcPts val="400"/>
              </a:spcBef>
              <a:spcAft>
                <a:spcPts val="0"/>
              </a:spcAft>
              <a:buClr>
                <a:schemeClr val="dk1"/>
              </a:buClr>
              <a:buSzPts val="2000"/>
              <a:buChar char="•"/>
              <a:defRPr sz="2000"/>
            </a:lvl6pPr>
            <a:lvl7pPr indent="-355600" lvl="6" marL="3200400" rtl="0" algn="l">
              <a:spcBef>
                <a:spcPts val="400"/>
              </a:spcBef>
              <a:spcAft>
                <a:spcPts val="0"/>
              </a:spcAft>
              <a:buClr>
                <a:schemeClr val="dk1"/>
              </a:buClr>
              <a:buSzPts val="2000"/>
              <a:buChar char="•"/>
              <a:defRPr sz="2000"/>
            </a:lvl7pPr>
            <a:lvl8pPr indent="-355600" lvl="7" marL="3657600" rtl="0" algn="l">
              <a:spcBef>
                <a:spcPts val="400"/>
              </a:spcBef>
              <a:spcAft>
                <a:spcPts val="0"/>
              </a:spcAft>
              <a:buClr>
                <a:schemeClr val="dk1"/>
              </a:buClr>
              <a:buSzPts val="2000"/>
              <a:buChar char="•"/>
              <a:defRPr sz="2000"/>
            </a:lvl8pPr>
            <a:lvl9pPr indent="-355600" lvl="8" marL="4114800" rtl="0" algn="l">
              <a:spcBef>
                <a:spcPts val="400"/>
              </a:spcBef>
              <a:spcAft>
                <a:spcPts val="0"/>
              </a:spcAft>
              <a:buClr>
                <a:schemeClr val="dk1"/>
              </a:buClr>
              <a:buSzPts val="2000"/>
              <a:buChar char="•"/>
              <a:defRPr sz="2000"/>
            </a:lvl9pPr>
          </a:lstStyle>
          <a:p/>
        </p:txBody>
      </p:sp>
      <p:sp>
        <p:nvSpPr>
          <p:cNvPr id="99" name="Google Shape;99;p21"/>
          <p:cNvSpPr txBox="1"/>
          <p:nvPr>
            <p:ph idx="2" type="body"/>
          </p:nvPr>
        </p:nvSpPr>
        <p:spPr>
          <a:xfrm>
            <a:off x="457202" y="1076326"/>
            <a:ext cx="3008400" cy="3518400"/>
          </a:xfrm>
          <a:prstGeom prst="rect">
            <a:avLst/>
          </a:prstGeom>
          <a:noFill/>
          <a:ln>
            <a:noFill/>
          </a:ln>
        </p:spPr>
        <p:txBody>
          <a:bodyPr anchorCtr="0" anchor="t" bIns="45700" lIns="91425" spcFirstLastPara="1" rIns="91425" wrap="square" tIns="45700">
            <a:noAutofit/>
          </a:bodyPr>
          <a:lstStyle>
            <a:lvl1pPr indent="-228600" lvl="0" marL="457200" rtl="0" algn="l">
              <a:spcBef>
                <a:spcPts val="280"/>
              </a:spcBef>
              <a:spcAft>
                <a:spcPts val="0"/>
              </a:spcAft>
              <a:buClr>
                <a:schemeClr val="dk1"/>
              </a:buClr>
              <a:buSzPts val="1400"/>
              <a:buNone/>
              <a:defRPr sz="1400"/>
            </a:lvl1pPr>
            <a:lvl2pPr indent="-228600" lvl="1" marL="914400" rtl="0" algn="l">
              <a:spcBef>
                <a:spcPts val="240"/>
              </a:spcBef>
              <a:spcAft>
                <a:spcPts val="0"/>
              </a:spcAft>
              <a:buClr>
                <a:schemeClr val="dk1"/>
              </a:buClr>
              <a:buSzPts val="1200"/>
              <a:buNone/>
              <a:defRPr sz="1200"/>
            </a:lvl2pPr>
            <a:lvl3pPr indent="-228600" lvl="2" marL="1371600" rtl="0" algn="l">
              <a:spcBef>
                <a:spcPts val="200"/>
              </a:spcBef>
              <a:spcAft>
                <a:spcPts val="0"/>
              </a:spcAft>
              <a:buClr>
                <a:schemeClr val="dk1"/>
              </a:buClr>
              <a:buSzPts val="1000"/>
              <a:buNone/>
              <a:defRPr sz="1000"/>
            </a:lvl3pPr>
            <a:lvl4pPr indent="-228600" lvl="3" marL="1828800" rtl="0" algn="l">
              <a:spcBef>
                <a:spcPts val="180"/>
              </a:spcBef>
              <a:spcAft>
                <a:spcPts val="0"/>
              </a:spcAft>
              <a:buClr>
                <a:schemeClr val="dk1"/>
              </a:buClr>
              <a:buSzPts val="900"/>
              <a:buNone/>
              <a:defRPr sz="900"/>
            </a:lvl4pPr>
            <a:lvl5pPr indent="-228600" lvl="4" marL="2286000" rtl="0" algn="l">
              <a:spcBef>
                <a:spcPts val="180"/>
              </a:spcBef>
              <a:spcAft>
                <a:spcPts val="0"/>
              </a:spcAft>
              <a:buClr>
                <a:schemeClr val="dk1"/>
              </a:buClr>
              <a:buSzPts val="900"/>
              <a:buNone/>
              <a:defRPr sz="900"/>
            </a:lvl5pPr>
            <a:lvl6pPr indent="-228600" lvl="5" marL="2743200" rtl="0" algn="l">
              <a:spcBef>
                <a:spcPts val="180"/>
              </a:spcBef>
              <a:spcAft>
                <a:spcPts val="0"/>
              </a:spcAft>
              <a:buClr>
                <a:schemeClr val="dk1"/>
              </a:buClr>
              <a:buSzPts val="900"/>
              <a:buNone/>
              <a:defRPr sz="900"/>
            </a:lvl6pPr>
            <a:lvl7pPr indent="-228600" lvl="6" marL="3200400" rtl="0" algn="l">
              <a:spcBef>
                <a:spcPts val="180"/>
              </a:spcBef>
              <a:spcAft>
                <a:spcPts val="0"/>
              </a:spcAft>
              <a:buClr>
                <a:schemeClr val="dk1"/>
              </a:buClr>
              <a:buSzPts val="900"/>
              <a:buNone/>
              <a:defRPr sz="900"/>
            </a:lvl7pPr>
            <a:lvl8pPr indent="-228600" lvl="7" marL="3657600" rtl="0" algn="l">
              <a:spcBef>
                <a:spcPts val="180"/>
              </a:spcBef>
              <a:spcAft>
                <a:spcPts val="0"/>
              </a:spcAft>
              <a:buClr>
                <a:schemeClr val="dk1"/>
              </a:buClr>
              <a:buSzPts val="900"/>
              <a:buNone/>
              <a:defRPr sz="900"/>
            </a:lvl8pPr>
            <a:lvl9pPr indent="-228600" lvl="8" marL="4114800" rtl="0" algn="l">
              <a:spcBef>
                <a:spcPts val="180"/>
              </a:spcBef>
              <a:spcAft>
                <a:spcPts val="0"/>
              </a:spcAft>
              <a:buClr>
                <a:schemeClr val="dk1"/>
              </a:buClr>
              <a:buSzPts val="900"/>
              <a:buNone/>
              <a:defRPr sz="900"/>
            </a:lvl9pPr>
          </a:lstStyle>
          <a:p/>
        </p:txBody>
      </p:sp>
      <p:sp>
        <p:nvSpPr>
          <p:cNvPr id="100" name="Google Shape;100;p21"/>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1" name="Google Shape;101;p21"/>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2" name="Google Shape;102;p21"/>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solidFill>
                  <a:srgbClr val="888888"/>
                </a:solidFill>
              </a:defRPr>
            </a:lvl1pPr>
            <a:lvl2pPr indent="0" lvl="1" marL="0" rtl="0" algn="r">
              <a:spcBef>
                <a:spcPts val="0"/>
              </a:spcBef>
              <a:buNone/>
              <a:defRPr>
                <a:solidFill>
                  <a:srgbClr val="888888"/>
                </a:solidFill>
              </a:defRPr>
            </a:lvl2pPr>
            <a:lvl3pPr indent="0" lvl="2" marL="0" rtl="0" algn="r">
              <a:spcBef>
                <a:spcPts val="0"/>
              </a:spcBef>
              <a:buNone/>
              <a:defRPr>
                <a:solidFill>
                  <a:srgbClr val="888888"/>
                </a:solidFill>
              </a:defRPr>
            </a:lvl3pPr>
            <a:lvl4pPr indent="0" lvl="3" marL="0" rtl="0" algn="r">
              <a:spcBef>
                <a:spcPts val="0"/>
              </a:spcBef>
              <a:buNone/>
              <a:defRPr>
                <a:solidFill>
                  <a:srgbClr val="888888"/>
                </a:solidFill>
              </a:defRPr>
            </a:lvl4pPr>
            <a:lvl5pPr indent="0" lvl="4" marL="0" rtl="0" algn="r">
              <a:spcBef>
                <a:spcPts val="0"/>
              </a:spcBef>
              <a:buNone/>
              <a:defRPr>
                <a:solidFill>
                  <a:srgbClr val="888888"/>
                </a:solidFill>
              </a:defRPr>
            </a:lvl5pPr>
            <a:lvl6pPr indent="0" lvl="5" marL="0" rtl="0" algn="r">
              <a:spcBef>
                <a:spcPts val="0"/>
              </a:spcBef>
              <a:buNone/>
              <a:defRPr>
                <a:solidFill>
                  <a:srgbClr val="888888"/>
                </a:solidFill>
              </a:defRPr>
            </a:lvl6pPr>
            <a:lvl7pPr indent="0" lvl="6" marL="0" rtl="0" algn="r">
              <a:spcBef>
                <a:spcPts val="0"/>
              </a:spcBef>
              <a:buNone/>
              <a:defRPr>
                <a:solidFill>
                  <a:srgbClr val="888888"/>
                </a:solidFill>
              </a:defRPr>
            </a:lvl7pPr>
            <a:lvl8pPr indent="0" lvl="7" marL="0" rtl="0" algn="r">
              <a:spcBef>
                <a:spcPts val="0"/>
              </a:spcBef>
              <a:buNone/>
              <a:defRPr>
                <a:solidFill>
                  <a:srgbClr val="888888"/>
                </a:solidFill>
              </a:defRPr>
            </a:lvl8pPr>
            <a:lvl9pPr indent="0" lvl="8" marL="0" rt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3" name="Shape 103"/>
        <p:cNvGrpSpPr/>
        <p:nvPr/>
      </p:nvGrpSpPr>
      <p:grpSpPr>
        <a:xfrm>
          <a:off x="0" y="0"/>
          <a:ext cx="0" cy="0"/>
          <a:chOff x="0" y="0"/>
          <a:chExt cx="0" cy="0"/>
        </a:xfrm>
      </p:grpSpPr>
      <p:sp>
        <p:nvSpPr>
          <p:cNvPr id="104" name="Google Shape;104;p22"/>
          <p:cNvSpPr txBox="1"/>
          <p:nvPr>
            <p:ph type="title"/>
          </p:nvPr>
        </p:nvSpPr>
        <p:spPr>
          <a:xfrm>
            <a:off x="1792288" y="3600450"/>
            <a:ext cx="5486400" cy="4251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Clr>
                <a:schemeClr val="dk1"/>
              </a:buClr>
              <a:buSzPts val="2000"/>
              <a:buFont typeface="Calibri"/>
              <a:buNone/>
              <a:defRPr b="1" sz="2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5" name="Google Shape;105;p22"/>
          <p:cNvSpPr/>
          <p:nvPr>
            <p:ph idx="2" type="pic"/>
          </p:nvPr>
        </p:nvSpPr>
        <p:spPr>
          <a:xfrm>
            <a:off x="1792288" y="459581"/>
            <a:ext cx="5486400" cy="3086100"/>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06" name="Google Shape;106;p22"/>
          <p:cNvSpPr txBox="1"/>
          <p:nvPr>
            <p:ph idx="1" type="body"/>
          </p:nvPr>
        </p:nvSpPr>
        <p:spPr>
          <a:xfrm>
            <a:off x="1792288" y="4025503"/>
            <a:ext cx="5486400" cy="603600"/>
          </a:xfrm>
          <a:prstGeom prst="rect">
            <a:avLst/>
          </a:prstGeom>
          <a:noFill/>
          <a:ln>
            <a:noFill/>
          </a:ln>
        </p:spPr>
        <p:txBody>
          <a:bodyPr anchorCtr="0" anchor="t" bIns="45700" lIns="91425" spcFirstLastPara="1" rIns="91425" wrap="square" tIns="45700">
            <a:noAutofit/>
          </a:bodyPr>
          <a:lstStyle>
            <a:lvl1pPr indent="-228600" lvl="0" marL="457200" rtl="0" algn="l">
              <a:spcBef>
                <a:spcPts val="280"/>
              </a:spcBef>
              <a:spcAft>
                <a:spcPts val="0"/>
              </a:spcAft>
              <a:buClr>
                <a:schemeClr val="dk1"/>
              </a:buClr>
              <a:buSzPts val="1400"/>
              <a:buNone/>
              <a:defRPr sz="1400"/>
            </a:lvl1pPr>
            <a:lvl2pPr indent="-228600" lvl="1" marL="914400" rtl="0" algn="l">
              <a:spcBef>
                <a:spcPts val="240"/>
              </a:spcBef>
              <a:spcAft>
                <a:spcPts val="0"/>
              </a:spcAft>
              <a:buClr>
                <a:schemeClr val="dk1"/>
              </a:buClr>
              <a:buSzPts val="1200"/>
              <a:buNone/>
              <a:defRPr sz="1200"/>
            </a:lvl2pPr>
            <a:lvl3pPr indent="-228600" lvl="2" marL="1371600" rtl="0" algn="l">
              <a:spcBef>
                <a:spcPts val="200"/>
              </a:spcBef>
              <a:spcAft>
                <a:spcPts val="0"/>
              </a:spcAft>
              <a:buClr>
                <a:schemeClr val="dk1"/>
              </a:buClr>
              <a:buSzPts val="1000"/>
              <a:buNone/>
              <a:defRPr sz="1000"/>
            </a:lvl3pPr>
            <a:lvl4pPr indent="-228600" lvl="3" marL="1828800" rtl="0" algn="l">
              <a:spcBef>
                <a:spcPts val="180"/>
              </a:spcBef>
              <a:spcAft>
                <a:spcPts val="0"/>
              </a:spcAft>
              <a:buClr>
                <a:schemeClr val="dk1"/>
              </a:buClr>
              <a:buSzPts val="900"/>
              <a:buNone/>
              <a:defRPr sz="900"/>
            </a:lvl4pPr>
            <a:lvl5pPr indent="-228600" lvl="4" marL="2286000" rtl="0" algn="l">
              <a:spcBef>
                <a:spcPts val="180"/>
              </a:spcBef>
              <a:spcAft>
                <a:spcPts val="0"/>
              </a:spcAft>
              <a:buClr>
                <a:schemeClr val="dk1"/>
              </a:buClr>
              <a:buSzPts val="900"/>
              <a:buNone/>
              <a:defRPr sz="900"/>
            </a:lvl5pPr>
            <a:lvl6pPr indent="-228600" lvl="5" marL="2743200" rtl="0" algn="l">
              <a:spcBef>
                <a:spcPts val="180"/>
              </a:spcBef>
              <a:spcAft>
                <a:spcPts val="0"/>
              </a:spcAft>
              <a:buClr>
                <a:schemeClr val="dk1"/>
              </a:buClr>
              <a:buSzPts val="900"/>
              <a:buNone/>
              <a:defRPr sz="900"/>
            </a:lvl6pPr>
            <a:lvl7pPr indent="-228600" lvl="6" marL="3200400" rtl="0" algn="l">
              <a:spcBef>
                <a:spcPts val="180"/>
              </a:spcBef>
              <a:spcAft>
                <a:spcPts val="0"/>
              </a:spcAft>
              <a:buClr>
                <a:schemeClr val="dk1"/>
              </a:buClr>
              <a:buSzPts val="900"/>
              <a:buNone/>
              <a:defRPr sz="900"/>
            </a:lvl7pPr>
            <a:lvl8pPr indent="-228600" lvl="7" marL="3657600" rtl="0" algn="l">
              <a:spcBef>
                <a:spcPts val="180"/>
              </a:spcBef>
              <a:spcAft>
                <a:spcPts val="0"/>
              </a:spcAft>
              <a:buClr>
                <a:schemeClr val="dk1"/>
              </a:buClr>
              <a:buSzPts val="900"/>
              <a:buNone/>
              <a:defRPr sz="900"/>
            </a:lvl8pPr>
            <a:lvl9pPr indent="-228600" lvl="8" marL="4114800" rtl="0" algn="l">
              <a:spcBef>
                <a:spcPts val="180"/>
              </a:spcBef>
              <a:spcAft>
                <a:spcPts val="0"/>
              </a:spcAft>
              <a:buClr>
                <a:schemeClr val="dk1"/>
              </a:buClr>
              <a:buSzPts val="900"/>
              <a:buNone/>
              <a:defRPr sz="900"/>
            </a:lvl9pPr>
          </a:lstStyle>
          <a:p/>
        </p:txBody>
      </p:sp>
      <p:sp>
        <p:nvSpPr>
          <p:cNvPr id="107" name="Google Shape;107;p22"/>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8" name="Google Shape;108;p22"/>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9" name="Google Shape;109;p22"/>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solidFill>
                  <a:srgbClr val="888888"/>
                </a:solidFill>
              </a:defRPr>
            </a:lvl1pPr>
            <a:lvl2pPr indent="0" lvl="1" marL="0" rtl="0" algn="r">
              <a:spcBef>
                <a:spcPts val="0"/>
              </a:spcBef>
              <a:buNone/>
              <a:defRPr>
                <a:solidFill>
                  <a:srgbClr val="888888"/>
                </a:solidFill>
              </a:defRPr>
            </a:lvl2pPr>
            <a:lvl3pPr indent="0" lvl="2" marL="0" rtl="0" algn="r">
              <a:spcBef>
                <a:spcPts val="0"/>
              </a:spcBef>
              <a:buNone/>
              <a:defRPr>
                <a:solidFill>
                  <a:srgbClr val="888888"/>
                </a:solidFill>
              </a:defRPr>
            </a:lvl3pPr>
            <a:lvl4pPr indent="0" lvl="3" marL="0" rtl="0" algn="r">
              <a:spcBef>
                <a:spcPts val="0"/>
              </a:spcBef>
              <a:buNone/>
              <a:defRPr>
                <a:solidFill>
                  <a:srgbClr val="888888"/>
                </a:solidFill>
              </a:defRPr>
            </a:lvl4pPr>
            <a:lvl5pPr indent="0" lvl="4" marL="0" rtl="0" algn="r">
              <a:spcBef>
                <a:spcPts val="0"/>
              </a:spcBef>
              <a:buNone/>
              <a:defRPr>
                <a:solidFill>
                  <a:srgbClr val="888888"/>
                </a:solidFill>
              </a:defRPr>
            </a:lvl5pPr>
            <a:lvl6pPr indent="0" lvl="5" marL="0" rtl="0" algn="r">
              <a:spcBef>
                <a:spcPts val="0"/>
              </a:spcBef>
              <a:buNone/>
              <a:defRPr>
                <a:solidFill>
                  <a:srgbClr val="888888"/>
                </a:solidFill>
              </a:defRPr>
            </a:lvl6pPr>
            <a:lvl7pPr indent="0" lvl="6" marL="0" rtl="0" algn="r">
              <a:spcBef>
                <a:spcPts val="0"/>
              </a:spcBef>
              <a:buNone/>
              <a:defRPr>
                <a:solidFill>
                  <a:srgbClr val="888888"/>
                </a:solidFill>
              </a:defRPr>
            </a:lvl7pPr>
            <a:lvl8pPr indent="0" lvl="7" marL="0" rtl="0" algn="r">
              <a:spcBef>
                <a:spcPts val="0"/>
              </a:spcBef>
              <a:buNone/>
              <a:defRPr>
                <a:solidFill>
                  <a:srgbClr val="888888"/>
                </a:solidFill>
              </a:defRPr>
            </a:lvl8pPr>
            <a:lvl9pPr indent="0" lvl="8" marL="0" rt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0" name="Shape 110"/>
        <p:cNvGrpSpPr/>
        <p:nvPr/>
      </p:nvGrpSpPr>
      <p:grpSpPr>
        <a:xfrm>
          <a:off x="0" y="0"/>
          <a:ext cx="0" cy="0"/>
          <a:chOff x="0" y="0"/>
          <a:chExt cx="0" cy="0"/>
        </a:xfrm>
      </p:grpSpPr>
      <p:sp>
        <p:nvSpPr>
          <p:cNvPr id="111" name="Google Shape;111;p23"/>
          <p:cNvSpPr txBox="1"/>
          <p:nvPr>
            <p:ph type="title"/>
          </p:nvPr>
        </p:nvSpPr>
        <p:spPr>
          <a:xfrm>
            <a:off x="457200" y="205979"/>
            <a:ext cx="8229600" cy="8574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2" name="Google Shape;112;p23"/>
          <p:cNvSpPr txBox="1"/>
          <p:nvPr>
            <p:ph idx="1" type="body"/>
          </p:nvPr>
        </p:nvSpPr>
        <p:spPr>
          <a:xfrm rot="5400000">
            <a:off x="2874750" y="-1217399"/>
            <a:ext cx="3394500" cy="82296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13" name="Google Shape;113;p23"/>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4" name="Google Shape;114;p23"/>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5" name="Google Shape;115;p23"/>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solidFill>
                  <a:srgbClr val="888888"/>
                </a:solidFill>
              </a:defRPr>
            </a:lvl1pPr>
            <a:lvl2pPr indent="0" lvl="1" marL="0" rtl="0" algn="r">
              <a:spcBef>
                <a:spcPts val="0"/>
              </a:spcBef>
              <a:buNone/>
              <a:defRPr>
                <a:solidFill>
                  <a:srgbClr val="888888"/>
                </a:solidFill>
              </a:defRPr>
            </a:lvl2pPr>
            <a:lvl3pPr indent="0" lvl="2" marL="0" rtl="0" algn="r">
              <a:spcBef>
                <a:spcPts val="0"/>
              </a:spcBef>
              <a:buNone/>
              <a:defRPr>
                <a:solidFill>
                  <a:srgbClr val="888888"/>
                </a:solidFill>
              </a:defRPr>
            </a:lvl3pPr>
            <a:lvl4pPr indent="0" lvl="3" marL="0" rtl="0" algn="r">
              <a:spcBef>
                <a:spcPts val="0"/>
              </a:spcBef>
              <a:buNone/>
              <a:defRPr>
                <a:solidFill>
                  <a:srgbClr val="888888"/>
                </a:solidFill>
              </a:defRPr>
            </a:lvl4pPr>
            <a:lvl5pPr indent="0" lvl="4" marL="0" rtl="0" algn="r">
              <a:spcBef>
                <a:spcPts val="0"/>
              </a:spcBef>
              <a:buNone/>
              <a:defRPr>
                <a:solidFill>
                  <a:srgbClr val="888888"/>
                </a:solidFill>
              </a:defRPr>
            </a:lvl5pPr>
            <a:lvl6pPr indent="0" lvl="5" marL="0" rtl="0" algn="r">
              <a:spcBef>
                <a:spcPts val="0"/>
              </a:spcBef>
              <a:buNone/>
              <a:defRPr>
                <a:solidFill>
                  <a:srgbClr val="888888"/>
                </a:solidFill>
              </a:defRPr>
            </a:lvl6pPr>
            <a:lvl7pPr indent="0" lvl="6" marL="0" rtl="0" algn="r">
              <a:spcBef>
                <a:spcPts val="0"/>
              </a:spcBef>
              <a:buNone/>
              <a:defRPr>
                <a:solidFill>
                  <a:srgbClr val="888888"/>
                </a:solidFill>
              </a:defRPr>
            </a:lvl7pPr>
            <a:lvl8pPr indent="0" lvl="7" marL="0" rtl="0" algn="r">
              <a:spcBef>
                <a:spcPts val="0"/>
              </a:spcBef>
              <a:buNone/>
              <a:defRPr>
                <a:solidFill>
                  <a:srgbClr val="888888"/>
                </a:solidFill>
              </a:defRPr>
            </a:lvl8pPr>
            <a:lvl9pPr indent="0" lvl="8" marL="0" rt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16" name="Shape 116"/>
        <p:cNvGrpSpPr/>
        <p:nvPr/>
      </p:nvGrpSpPr>
      <p:grpSpPr>
        <a:xfrm>
          <a:off x="0" y="0"/>
          <a:ext cx="0" cy="0"/>
          <a:chOff x="0" y="0"/>
          <a:chExt cx="0" cy="0"/>
        </a:xfrm>
      </p:grpSpPr>
      <p:sp>
        <p:nvSpPr>
          <p:cNvPr id="117" name="Google Shape;117;p24"/>
          <p:cNvSpPr txBox="1"/>
          <p:nvPr>
            <p:ph type="title"/>
          </p:nvPr>
        </p:nvSpPr>
        <p:spPr>
          <a:xfrm rot="5400000">
            <a:off x="6012750" y="771431"/>
            <a:ext cx="3290700" cy="20574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8" name="Google Shape;118;p24"/>
          <p:cNvSpPr txBox="1"/>
          <p:nvPr>
            <p:ph idx="1" type="body"/>
          </p:nvPr>
        </p:nvSpPr>
        <p:spPr>
          <a:xfrm rot="5400000">
            <a:off x="1821750" y="-1209769"/>
            <a:ext cx="3290700" cy="60198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19" name="Google Shape;119;p24"/>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0" name="Google Shape;120;p24"/>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1" name="Google Shape;121;p24"/>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solidFill>
                  <a:srgbClr val="888888"/>
                </a:solidFill>
              </a:defRPr>
            </a:lvl1pPr>
            <a:lvl2pPr indent="0" lvl="1" marL="0" rtl="0" algn="r">
              <a:spcBef>
                <a:spcPts val="0"/>
              </a:spcBef>
              <a:buNone/>
              <a:defRPr>
                <a:solidFill>
                  <a:srgbClr val="888888"/>
                </a:solidFill>
              </a:defRPr>
            </a:lvl2pPr>
            <a:lvl3pPr indent="0" lvl="2" marL="0" rtl="0" algn="r">
              <a:spcBef>
                <a:spcPts val="0"/>
              </a:spcBef>
              <a:buNone/>
              <a:defRPr>
                <a:solidFill>
                  <a:srgbClr val="888888"/>
                </a:solidFill>
              </a:defRPr>
            </a:lvl3pPr>
            <a:lvl4pPr indent="0" lvl="3" marL="0" rtl="0" algn="r">
              <a:spcBef>
                <a:spcPts val="0"/>
              </a:spcBef>
              <a:buNone/>
              <a:defRPr>
                <a:solidFill>
                  <a:srgbClr val="888888"/>
                </a:solidFill>
              </a:defRPr>
            </a:lvl4pPr>
            <a:lvl5pPr indent="0" lvl="4" marL="0" rtl="0" algn="r">
              <a:spcBef>
                <a:spcPts val="0"/>
              </a:spcBef>
              <a:buNone/>
              <a:defRPr>
                <a:solidFill>
                  <a:srgbClr val="888888"/>
                </a:solidFill>
              </a:defRPr>
            </a:lvl5pPr>
            <a:lvl6pPr indent="0" lvl="5" marL="0" rtl="0" algn="r">
              <a:spcBef>
                <a:spcPts val="0"/>
              </a:spcBef>
              <a:buNone/>
              <a:defRPr>
                <a:solidFill>
                  <a:srgbClr val="888888"/>
                </a:solidFill>
              </a:defRPr>
            </a:lvl6pPr>
            <a:lvl7pPr indent="0" lvl="6" marL="0" rtl="0" algn="r">
              <a:spcBef>
                <a:spcPts val="0"/>
              </a:spcBef>
              <a:buNone/>
              <a:defRPr>
                <a:solidFill>
                  <a:srgbClr val="888888"/>
                </a:solidFill>
              </a:defRPr>
            </a:lvl7pPr>
            <a:lvl8pPr indent="0" lvl="7" marL="0" rtl="0" algn="r">
              <a:spcBef>
                <a:spcPts val="0"/>
              </a:spcBef>
              <a:buNone/>
              <a:defRPr>
                <a:solidFill>
                  <a:srgbClr val="888888"/>
                </a:solidFill>
              </a:defRPr>
            </a:lvl8pPr>
            <a:lvl9pPr indent="0" lvl="8" marL="0" rt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22" name="Shape 122"/>
        <p:cNvGrpSpPr/>
        <p:nvPr/>
      </p:nvGrpSpPr>
      <p:grpSpPr>
        <a:xfrm>
          <a:off x="0" y="0"/>
          <a:ext cx="0" cy="0"/>
          <a:chOff x="0" y="0"/>
          <a:chExt cx="0" cy="0"/>
        </a:xfrm>
      </p:grpSpPr>
      <p:sp>
        <p:nvSpPr>
          <p:cNvPr id="123" name="Google Shape;123;p25"/>
          <p:cNvSpPr txBox="1"/>
          <p:nvPr>
            <p:ph type="title"/>
          </p:nvPr>
        </p:nvSpPr>
        <p:spPr>
          <a:xfrm>
            <a:off x="311700" y="445025"/>
            <a:ext cx="8520600" cy="572700"/>
          </a:xfrm>
          <a:prstGeom prst="rect">
            <a:avLst/>
          </a:prstGeom>
        </p:spPr>
        <p:txBody>
          <a:bodyPr anchorCtr="0" anchor="ctr" bIns="45700" lIns="91425" spcFirstLastPara="1" rIns="91425" wrap="square" tIns="45700">
            <a:noAutofit/>
          </a:bodyPr>
          <a:lstStyle>
            <a:lvl1pPr lvl="0" rtl="0">
              <a:spcBef>
                <a:spcPts val="0"/>
              </a:spcBef>
              <a:spcAft>
                <a:spcPts val="0"/>
              </a:spcAft>
              <a:buSzPts val="4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4" name="Google Shape;124;p25"/>
          <p:cNvSpPr txBox="1"/>
          <p:nvPr>
            <p:ph idx="1" type="body"/>
          </p:nvPr>
        </p:nvSpPr>
        <p:spPr>
          <a:xfrm>
            <a:off x="311700" y="1152475"/>
            <a:ext cx="8520600" cy="3416400"/>
          </a:xfrm>
          <a:prstGeom prst="rect">
            <a:avLst/>
          </a:prstGeom>
        </p:spPr>
        <p:txBody>
          <a:bodyPr anchorCtr="0" anchor="t" bIns="45700" lIns="91425" spcFirstLastPara="1" rIns="91425" wrap="square" tIns="45700">
            <a:noAutofit/>
          </a:bodyPr>
          <a:lstStyle>
            <a:lvl1pPr indent="-431800" lvl="0" marL="457200" rtl="0">
              <a:spcBef>
                <a:spcPts val="640"/>
              </a:spcBef>
              <a:spcAft>
                <a:spcPts val="0"/>
              </a:spcAft>
              <a:buSzPts val="3200"/>
              <a:buChar char="•"/>
              <a:defRPr/>
            </a:lvl1pPr>
            <a:lvl2pPr indent="-406400" lvl="1" marL="914400" rtl="0">
              <a:spcBef>
                <a:spcPts val="560"/>
              </a:spcBef>
              <a:spcAft>
                <a:spcPts val="0"/>
              </a:spcAft>
              <a:buSzPts val="2800"/>
              <a:buChar char="–"/>
              <a:defRPr/>
            </a:lvl2pPr>
            <a:lvl3pPr indent="-381000" lvl="2" marL="1371600" rtl="0">
              <a:spcBef>
                <a:spcPts val="480"/>
              </a:spcBef>
              <a:spcAft>
                <a:spcPts val="0"/>
              </a:spcAft>
              <a:buSzPts val="2400"/>
              <a:buChar char="•"/>
              <a:defRPr/>
            </a:lvl3pPr>
            <a:lvl4pPr indent="-355600" lvl="3" marL="1828800" rtl="0">
              <a:spcBef>
                <a:spcPts val="400"/>
              </a:spcBef>
              <a:spcAft>
                <a:spcPts val="0"/>
              </a:spcAft>
              <a:buSzPts val="2000"/>
              <a:buChar char="–"/>
              <a:defRPr/>
            </a:lvl4pPr>
            <a:lvl5pPr indent="-355600" lvl="4" marL="2286000" rtl="0">
              <a:spcBef>
                <a:spcPts val="400"/>
              </a:spcBef>
              <a:spcAft>
                <a:spcPts val="0"/>
              </a:spcAft>
              <a:buSzPts val="2000"/>
              <a:buChar char="»"/>
              <a:defRPr/>
            </a:lvl5pPr>
            <a:lvl6pPr indent="-355600" lvl="5" marL="2743200" rtl="0">
              <a:spcBef>
                <a:spcPts val="400"/>
              </a:spcBef>
              <a:spcAft>
                <a:spcPts val="0"/>
              </a:spcAft>
              <a:buSzPts val="2000"/>
              <a:buChar char="•"/>
              <a:defRPr/>
            </a:lvl6pPr>
            <a:lvl7pPr indent="-355600" lvl="6" marL="3200400" rtl="0">
              <a:spcBef>
                <a:spcPts val="400"/>
              </a:spcBef>
              <a:spcAft>
                <a:spcPts val="0"/>
              </a:spcAft>
              <a:buSzPts val="2000"/>
              <a:buChar char="•"/>
              <a:defRPr/>
            </a:lvl7pPr>
            <a:lvl8pPr indent="-355600" lvl="7" marL="3657600" rtl="0">
              <a:spcBef>
                <a:spcPts val="400"/>
              </a:spcBef>
              <a:spcAft>
                <a:spcPts val="0"/>
              </a:spcAft>
              <a:buSzPts val="2000"/>
              <a:buChar char="•"/>
              <a:defRPr/>
            </a:lvl8pPr>
            <a:lvl9pPr indent="-355600" lvl="8" marL="4114800" rtl="0">
              <a:spcBef>
                <a:spcPts val="400"/>
              </a:spcBef>
              <a:spcAft>
                <a:spcPts val="0"/>
              </a:spcAft>
              <a:buSzPts val="2000"/>
              <a:buChar char="•"/>
              <a:defRPr/>
            </a:lvl9pPr>
          </a:lstStyle>
          <a:p/>
        </p:txBody>
      </p:sp>
      <p:sp>
        <p:nvSpPr>
          <p:cNvPr id="125" name="Google Shape;125;p25"/>
          <p:cNvSpPr txBox="1"/>
          <p:nvPr>
            <p:ph idx="12" type="sldNum"/>
          </p:nvPr>
        </p:nvSpPr>
        <p:spPr>
          <a:xfrm>
            <a:off x="8490250" y="4681009"/>
            <a:ext cx="548700" cy="393600"/>
          </a:xfrm>
          <a:prstGeom prst="rect">
            <a:avLst/>
          </a:prstGeom>
        </p:spPr>
        <p:txBody>
          <a:bodyPr anchorCtr="0" anchor="ctr" bIns="45700" lIns="91425" spcFirstLastPara="1" rIns="91425" wrap="square" tIns="457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theme" Target="../theme/theme3.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D9D9D9"/>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9D9"/>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457200" y="205979"/>
            <a:ext cx="8229600" cy="8574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52" name="Google Shape;52;p13"/>
          <p:cNvSpPr txBox="1"/>
          <p:nvPr>
            <p:ph idx="1" type="body"/>
          </p:nvPr>
        </p:nvSpPr>
        <p:spPr>
          <a:xfrm>
            <a:off x="457200" y="1200151"/>
            <a:ext cx="8229600" cy="33945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3" name="Google Shape;53;p13"/>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4" name="Google Shape;54;p13"/>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5" name="Google Shape;55;p13"/>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2.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1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xml"/><Relationship Id="rId3" Type="http://schemas.openxmlformats.org/officeDocument/2006/relationships/image" Target="../media/image1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xml"/><Relationship Id="rId3" Type="http://schemas.openxmlformats.org/officeDocument/2006/relationships/image" Target="../media/image14.png"/><Relationship Id="rId4" Type="http://schemas.openxmlformats.org/officeDocument/2006/relationships/image" Target="../media/image5.png"/><Relationship Id="rId5"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xml"/><Relationship Id="rId3" Type="http://schemas.openxmlformats.org/officeDocument/2006/relationships/image" Target="../media/image8.jpg"/><Relationship Id="rId4" Type="http://schemas.openxmlformats.org/officeDocument/2006/relationships/image" Target="../media/image7.jpg"/><Relationship Id="rId5" Type="http://schemas.openxmlformats.org/officeDocument/2006/relationships/image" Target="../media/image1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6"/>
          <p:cNvSpPr txBox="1"/>
          <p:nvPr>
            <p:ph idx="4294967295" type="title"/>
          </p:nvPr>
        </p:nvSpPr>
        <p:spPr>
          <a:xfrm>
            <a:off x="1663650" y="306350"/>
            <a:ext cx="5816700" cy="35403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rgbClr val="009999"/>
              </a:buClr>
              <a:buSzPts val="4000"/>
              <a:buFont typeface="Calibri"/>
              <a:buNone/>
            </a:pPr>
            <a:r>
              <a:rPr lang="en">
                <a:solidFill>
                  <a:srgbClr val="009999"/>
                </a:solidFill>
              </a:rPr>
              <a:t>From Nonspatial Events to </a:t>
            </a:r>
            <a:endParaRPr>
              <a:solidFill>
                <a:srgbClr val="009999"/>
              </a:solidFill>
            </a:endParaRPr>
          </a:p>
          <a:p>
            <a:pPr indent="0" lvl="0" marL="0" rtl="0" algn="ctr">
              <a:spcBef>
                <a:spcPts val="0"/>
              </a:spcBef>
              <a:spcAft>
                <a:spcPts val="0"/>
              </a:spcAft>
              <a:buClr>
                <a:srgbClr val="009999"/>
              </a:buClr>
              <a:buSzPts val="4000"/>
              <a:buFont typeface="Calibri"/>
              <a:buNone/>
            </a:pPr>
            <a:r>
              <a:rPr lang="en">
                <a:solidFill>
                  <a:srgbClr val="009999"/>
                </a:solidFill>
              </a:rPr>
              <a:t>Polygonal Boundaries! </a:t>
            </a:r>
            <a:endParaRPr>
              <a:solidFill>
                <a:srgbClr val="009999"/>
              </a:solidFill>
            </a:endParaRPr>
          </a:p>
          <a:p>
            <a:pPr indent="0" lvl="0" marL="0" rtl="0" algn="l">
              <a:spcBef>
                <a:spcPts val="0"/>
              </a:spcBef>
              <a:spcAft>
                <a:spcPts val="0"/>
              </a:spcAft>
              <a:buClr>
                <a:srgbClr val="009999"/>
              </a:buClr>
              <a:buSzPts val="4000"/>
              <a:buFont typeface="Calibri"/>
              <a:buNone/>
            </a:pPr>
            <a:r>
              <a:t/>
            </a:r>
            <a:endParaRPr>
              <a:solidFill>
                <a:srgbClr val="009999"/>
              </a:solidFill>
            </a:endParaRPr>
          </a:p>
          <a:p>
            <a:pPr indent="0" lvl="0" marL="0" rtl="0" algn="ctr">
              <a:spcBef>
                <a:spcPts val="0"/>
              </a:spcBef>
              <a:spcAft>
                <a:spcPts val="0"/>
              </a:spcAft>
              <a:buClr>
                <a:srgbClr val="009999"/>
              </a:buClr>
              <a:buSzPts val="4000"/>
              <a:buFont typeface="Calibri"/>
              <a:buNone/>
            </a:pPr>
            <a:r>
              <a:rPr b="1" lang="en" sz="2400">
                <a:solidFill>
                  <a:srgbClr val="009999"/>
                </a:solidFill>
              </a:rPr>
              <a:t>April 21, 2022</a:t>
            </a:r>
            <a:endParaRPr b="1" sz="2400">
              <a:solidFill>
                <a:srgbClr val="009999"/>
              </a:solidFill>
            </a:endParaRPr>
          </a:p>
          <a:p>
            <a:pPr indent="0" lvl="0" marL="0" rtl="0" algn="ctr">
              <a:spcBef>
                <a:spcPts val="0"/>
              </a:spcBef>
              <a:spcAft>
                <a:spcPts val="0"/>
              </a:spcAft>
              <a:buClr>
                <a:srgbClr val="009999"/>
              </a:buClr>
              <a:buSzPts val="4000"/>
              <a:buFont typeface="Calibri"/>
              <a:buNone/>
            </a:pPr>
            <a:r>
              <a:rPr b="1" lang="en" sz="2400">
                <a:solidFill>
                  <a:srgbClr val="009999"/>
                </a:solidFill>
              </a:rPr>
              <a:t>11:00-11:30</a:t>
            </a:r>
            <a:endParaRPr b="1" sz="2400">
              <a:solidFill>
                <a:srgbClr val="009999"/>
              </a:solidFill>
            </a:endParaRPr>
          </a:p>
        </p:txBody>
      </p:sp>
      <p:sp>
        <p:nvSpPr>
          <p:cNvPr id="131" name="Google Shape;131;p26"/>
          <p:cNvSpPr txBox="1"/>
          <p:nvPr/>
        </p:nvSpPr>
        <p:spPr>
          <a:xfrm>
            <a:off x="3047100" y="4281600"/>
            <a:ext cx="3049800" cy="861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200">
                <a:solidFill>
                  <a:schemeClr val="dk2"/>
                </a:solidFill>
                <a:latin typeface="Spectral"/>
                <a:ea typeface="Spectral"/>
                <a:cs typeface="Spectral"/>
                <a:sym typeface="Spectral"/>
              </a:rPr>
              <a:t>John Ehlen</a:t>
            </a:r>
            <a:endParaRPr b="1" sz="2200">
              <a:solidFill>
                <a:schemeClr val="dk2"/>
              </a:solidFill>
              <a:latin typeface="Spectral"/>
              <a:ea typeface="Spectral"/>
              <a:cs typeface="Spectral"/>
              <a:sym typeface="Spectral"/>
            </a:endParaRPr>
          </a:p>
          <a:p>
            <a:pPr indent="0" lvl="0" marL="0" rtl="0" algn="ctr">
              <a:spcBef>
                <a:spcPts val="0"/>
              </a:spcBef>
              <a:spcAft>
                <a:spcPts val="0"/>
              </a:spcAft>
              <a:buNone/>
            </a:pPr>
            <a:r>
              <a:rPr b="1" lang="en" sz="2200">
                <a:solidFill>
                  <a:schemeClr val="dk2"/>
                </a:solidFill>
                <a:latin typeface="Spectral"/>
                <a:ea typeface="Spectral"/>
                <a:cs typeface="Spectral"/>
                <a:sym typeface="Spectral"/>
              </a:rPr>
              <a:t>Gistic Research, Inc.</a:t>
            </a:r>
            <a:endParaRPr b="1" sz="2200">
              <a:solidFill>
                <a:schemeClr val="dk2"/>
              </a:solidFill>
              <a:latin typeface="Spectral"/>
              <a:ea typeface="Spectral"/>
              <a:cs typeface="Spectral"/>
              <a:sym typeface="Spectr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35"/>
          <p:cNvSpPr txBox="1"/>
          <p:nvPr>
            <p:ph idx="4294967295" type="title"/>
          </p:nvPr>
        </p:nvSpPr>
        <p:spPr>
          <a:xfrm>
            <a:off x="457200" y="315882"/>
            <a:ext cx="8229600" cy="8574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9999"/>
              </a:buClr>
              <a:buSzPts val="4000"/>
              <a:buFont typeface="Calibri"/>
              <a:buNone/>
            </a:pPr>
            <a:r>
              <a:rPr b="1" lang="en" sz="4000">
                <a:solidFill>
                  <a:srgbClr val="009999"/>
                </a:solidFill>
              </a:rPr>
              <a:t>Identifying Errors and Data Validation</a:t>
            </a:r>
            <a:endParaRPr b="1">
              <a:solidFill>
                <a:srgbClr val="009999"/>
              </a:solidFill>
            </a:endParaRPr>
          </a:p>
        </p:txBody>
      </p:sp>
      <p:pic>
        <p:nvPicPr>
          <p:cNvPr id="206" name="Google Shape;206;p35"/>
          <p:cNvPicPr preferRelativeResize="0"/>
          <p:nvPr/>
        </p:nvPicPr>
        <p:blipFill rotWithShape="1">
          <a:blip r:embed="rId3">
            <a:alphaModFix/>
          </a:blip>
          <a:srcRect b="5598" l="0" r="5428" t="5819"/>
          <a:stretch/>
        </p:blipFill>
        <p:spPr>
          <a:xfrm>
            <a:off x="1955025" y="1271985"/>
            <a:ext cx="5233950" cy="3254500"/>
          </a:xfrm>
          <a:prstGeom prst="rect">
            <a:avLst/>
          </a:prstGeom>
          <a:noFill/>
          <a:ln cap="flat" cmpd="sng" w="9525">
            <a:solidFill>
              <a:schemeClr val="dk1"/>
            </a:solidFill>
            <a:prstDash val="solid"/>
            <a:round/>
            <a:headEnd len="sm" w="sm" type="none"/>
            <a:tailEnd len="sm" w="sm" type="none"/>
          </a:ln>
          <a:effectLst>
            <a:outerShdw blurRad="57150" rotWithShape="0" algn="bl" dir="5400000" dist="19050">
              <a:srgbClr val="000000">
                <a:alpha val="50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6"/>
          <p:cNvSpPr txBox="1"/>
          <p:nvPr>
            <p:ph idx="4294967295" type="title"/>
          </p:nvPr>
        </p:nvSpPr>
        <p:spPr>
          <a:xfrm>
            <a:off x="0" y="-12"/>
            <a:ext cx="2553300" cy="8574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9999"/>
              </a:buClr>
              <a:buSzPts val="4000"/>
              <a:buFont typeface="Calibri"/>
              <a:buNone/>
            </a:pPr>
            <a:r>
              <a:rPr b="1" lang="en" sz="4000">
                <a:solidFill>
                  <a:srgbClr val="009999"/>
                </a:solidFill>
              </a:rPr>
              <a:t>Conclusion</a:t>
            </a:r>
            <a:endParaRPr b="1">
              <a:solidFill>
                <a:srgbClr val="009999"/>
              </a:solidFill>
            </a:endParaRPr>
          </a:p>
        </p:txBody>
      </p:sp>
      <p:sp>
        <p:nvSpPr>
          <p:cNvPr id="212" name="Google Shape;212;p36"/>
          <p:cNvSpPr txBox="1"/>
          <p:nvPr/>
        </p:nvSpPr>
        <p:spPr>
          <a:xfrm>
            <a:off x="0" y="915840"/>
            <a:ext cx="9144000" cy="3324600"/>
          </a:xfrm>
          <a:prstGeom prst="rect">
            <a:avLst/>
          </a:prstGeom>
          <a:noFill/>
          <a:ln>
            <a:noFill/>
          </a:ln>
        </p:spPr>
        <p:txBody>
          <a:bodyPr anchorCtr="0" anchor="t" bIns="91425" lIns="91425" spcFirstLastPara="1" rIns="91425" wrap="square" tIns="91425">
            <a:spAutoFit/>
          </a:bodyPr>
          <a:lstStyle/>
          <a:p>
            <a:pPr indent="-336550" lvl="0" marL="457200" rtl="0" algn="l">
              <a:spcBef>
                <a:spcPts val="0"/>
              </a:spcBef>
              <a:spcAft>
                <a:spcPts val="0"/>
              </a:spcAft>
              <a:buClr>
                <a:schemeClr val="dk1"/>
              </a:buClr>
              <a:buSzPts val="1700"/>
              <a:buAutoNum type="arabicPeriod"/>
            </a:pPr>
            <a:r>
              <a:rPr lang="en" sz="1700">
                <a:solidFill>
                  <a:schemeClr val="dk1"/>
                </a:solidFill>
              </a:rPr>
              <a:t>ADOT has historically used the nonspatial PeCoS database to track road maintenance responsibility. </a:t>
            </a:r>
            <a:endParaRPr sz="1700">
              <a:solidFill>
                <a:schemeClr val="dk1"/>
              </a:solidFill>
            </a:endParaRPr>
          </a:p>
          <a:p>
            <a:pPr indent="-336550" lvl="0" marL="457200" rtl="0" algn="l">
              <a:spcBef>
                <a:spcPts val="0"/>
              </a:spcBef>
              <a:spcAft>
                <a:spcPts val="0"/>
              </a:spcAft>
              <a:buClr>
                <a:schemeClr val="dk1"/>
              </a:buClr>
              <a:buSzPts val="1700"/>
              <a:buAutoNum type="arabicPeriod"/>
            </a:pPr>
            <a:r>
              <a:rPr lang="en" sz="1700">
                <a:solidFill>
                  <a:schemeClr val="dk1"/>
                </a:solidFill>
              </a:rPr>
              <a:t>This database is not part of the spatiotemporal Roads and Highways database</a:t>
            </a:r>
            <a:endParaRPr sz="1700">
              <a:solidFill>
                <a:schemeClr val="dk1"/>
              </a:solidFill>
            </a:endParaRPr>
          </a:p>
          <a:p>
            <a:pPr indent="-336550" lvl="0" marL="457200" rtl="0" algn="l">
              <a:spcBef>
                <a:spcPts val="0"/>
              </a:spcBef>
              <a:spcAft>
                <a:spcPts val="0"/>
              </a:spcAft>
              <a:buClr>
                <a:schemeClr val="dk1"/>
              </a:buClr>
              <a:buSzPts val="1700"/>
              <a:buAutoNum type="arabicPeriod"/>
            </a:pPr>
            <a:r>
              <a:rPr lang="en" sz="1700">
                <a:solidFill>
                  <a:schemeClr val="dk1"/>
                </a:solidFill>
              </a:rPr>
              <a:t>Difficult to incorporate into GIS analyses. </a:t>
            </a:r>
            <a:endParaRPr sz="1700">
              <a:solidFill>
                <a:schemeClr val="dk1"/>
              </a:solidFill>
            </a:endParaRPr>
          </a:p>
          <a:p>
            <a:pPr indent="-336550" lvl="0" marL="457200" rtl="0" algn="l">
              <a:spcBef>
                <a:spcPts val="0"/>
              </a:spcBef>
              <a:spcAft>
                <a:spcPts val="0"/>
              </a:spcAft>
              <a:buClr>
                <a:schemeClr val="dk1"/>
              </a:buClr>
              <a:buSzPts val="1700"/>
              <a:buAutoNum type="arabicPeriod"/>
            </a:pPr>
            <a:r>
              <a:rPr lang="en" sz="1700">
                <a:solidFill>
                  <a:schemeClr val="dk1"/>
                </a:solidFill>
              </a:rPr>
              <a:t>The use of FME to create polygons allows:</a:t>
            </a:r>
            <a:endParaRPr sz="1700">
              <a:solidFill>
                <a:schemeClr val="dk1"/>
              </a:solidFill>
            </a:endParaRPr>
          </a:p>
          <a:p>
            <a:pPr indent="-336550" lvl="1" marL="914400" rtl="0" algn="l">
              <a:spcBef>
                <a:spcPts val="0"/>
              </a:spcBef>
              <a:spcAft>
                <a:spcPts val="0"/>
              </a:spcAft>
              <a:buClr>
                <a:schemeClr val="dk1"/>
              </a:buClr>
              <a:buSzPts val="1700"/>
              <a:buAutoNum type="alphaLcPeriod"/>
            </a:pPr>
            <a:r>
              <a:rPr lang="en" sz="1700">
                <a:solidFill>
                  <a:schemeClr val="dk1"/>
                </a:solidFill>
              </a:rPr>
              <a:t>Silo connection</a:t>
            </a:r>
            <a:endParaRPr sz="1700">
              <a:solidFill>
                <a:schemeClr val="dk1"/>
              </a:solidFill>
            </a:endParaRPr>
          </a:p>
          <a:p>
            <a:pPr indent="-336550" lvl="1" marL="914400" rtl="0" algn="l">
              <a:spcBef>
                <a:spcPts val="0"/>
              </a:spcBef>
              <a:spcAft>
                <a:spcPts val="0"/>
              </a:spcAft>
              <a:buClr>
                <a:schemeClr val="dk1"/>
              </a:buClr>
              <a:buSzPts val="1700"/>
              <a:buAutoNum type="alphaLcPeriod"/>
            </a:pPr>
            <a:r>
              <a:rPr lang="en" sz="1700">
                <a:solidFill>
                  <a:schemeClr val="dk1"/>
                </a:solidFill>
              </a:rPr>
              <a:t>The generation of a spatiotemporal </a:t>
            </a:r>
            <a:r>
              <a:rPr lang="en" sz="1700">
                <a:solidFill>
                  <a:schemeClr val="dk1"/>
                </a:solidFill>
              </a:rPr>
              <a:t>history</a:t>
            </a:r>
            <a:endParaRPr sz="1700">
              <a:solidFill>
                <a:schemeClr val="dk1"/>
              </a:solidFill>
            </a:endParaRPr>
          </a:p>
          <a:p>
            <a:pPr indent="-336550" lvl="1" marL="914400" rtl="0" algn="l">
              <a:spcBef>
                <a:spcPts val="0"/>
              </a:spcBef>
              <a:spcAft>
                <a:spcPts val="0"/>
              </a:spcAft>
              <a:buClr>
                <a:schemeClr val="dk1"/>
              </a:buClr>
              <a:buSzPts val="1700"/>
              <a:buAutoNum type="alphaLcPeriod"/>
            </a:pPr>
            <a:r>
              <a:rPr lang="en" sz="1700">
                <a:solidFill>
                  <a:schemeClr val="dk1"/>
                </a:solidFill>
              </a:rPr>
              <a:t>Easy identification of </a:t>
            </a:r>
            <a:r>
              <a:rPr lang="en" sz="1700">
                <a:solidFill>
                  <a:schemeClr val="dk1"/>
                </a:solidFill>
              </a:rPr>
              <a:t>data quality issues </a:t>
            </a:r>
            <a:endParaRPr sz="1700">
              <a:solidFill>
                <a:schemeClr val="dk1"/>
              </a:solidFill>
            </a:endParaRPr>
          </a:p>
          <a:p>
            <a:pPr indent="-336550" lvl="1" marL="914400" rtl="0" algn="l">
              <a:spcBef>
                <a:spcPts val="0"/>
              </a:spcBef>
              <a:spcAft>
                <a:spcPts val="0"/>
              </a:spcAft>
              <a:buClr>
                <a:schemeClr val="dk1"/>
              </a:buClr>
              <a:buSzPts val="1700"/>
              <a:buAutoNum type="alphaLcPeriod"/>
            </a:pPr>
            <a:r>
              <a:rPr lang="en" sz="1700">
                <a:solidFill>
                  <a:schemeClr val="dk1"/>
                </a:solidFill>
              </a:rPr>
              <a:t>Integration into the LRS</a:t>
            </a:r>
            <a:endParaRPr sz="1700">
              <a:solidFill>
                <a:schemeClr val="dk1"/>
              </a:solidFill>
            </a:endParaRPr>
          </a:p>
          <a:p>
            <a:pPr indent="0" lvl="0" marL="0" rtl="0" algn="l">
              <a:spcBef>
                <a:spcPts val="0"/>
              </a:spcBef>
              <a:spcAft>
                <a:spcPts val="0"/>
              </a:spcAft>
              <a:buClr>
                <a:schemeClr val="dk1"/>
              </a:buClr>
              <a:buSzPts val="1100"/>
              <a:buFont typeface="Arial"/>
              <a:buNone/>
            </a:pPr>
            <a:r>
              <a:t/>
            </a:r>
            <a:endParaRPr sz="1700">
              <a:solidFill>
                <a:schemeClr val="dk1"/>
              </a:solidFill>
            </a:endParaRPr>
          </a:p>
          <a:p>
            <a:pPr indent="0" lvl="0" marL="0" rtl="0" algn="l">
              <a:spcBef>
                <a:spcPts val="0"/>
              </a:spcBef>
              <a:spcAft>
                <a:spcPts val="0"/>
              </a:spcAft>
              <a:buNone/>
            </a:pPr>
            <a:r>
              <a:rPr lang="en" sz="1700">
                <a:solidFill>
                  <a:schemeClr val="dk1"/>
                </a:solidFill>
              </a:rPr>
              <a:t>At this point I’d like to open the floor to discussion and questions. Also, please feel free to reach out to either of us at any time.</a:t>
            </a:r>
            <a:endParaRPr sz="170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7"/>
          <p:cNvSpPr txBox="1"/>
          <p:nvPr>
            <p:ph idx="4294967295" type="title"/>
          </p:nvPr>
        </p:nvSpPr>
        <p:spPr>
          <a:xfrm>
            <a:off x="355250" y="1626838"/>
            <a:ext cx="2553300" cy="8574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9999"/>
              </a:buClr>
              <a:buSzPts val="4000"/>
              <a:buFont typeface="Calibri"/>
              <a:buNone/>
            </a:pPr>
            <a:r>
              <a:rPr b="1" lang="en" sz="4000">
                <a:solidFill>
                  <a:srgbClr val="009999"/>
                </a:solidFill>
              </a:rPr>
              <a:t>Questions?</a:t>
            </a:r>
            <a:endParaRPr b="1">
              <a:solidFill>
                <a:srgbClr val="009999"/>
              </a:solidFill>
            </a:endParaRPr>
          </a:p>
        </p:txBody>
      </p:sp>
      <p:sp>
        <p:nvSpPr>
          <p:cNvPr id="218" name="Google Shape;218;p37"/>
          <p:cNvSpPr txBox="1"/>
          <p:nvPr/>
        </p:nvSpPr>
        <p:spPr>
          <a:xfrm>
            <a:off x="76550" y="2439362"/>
            <a:ext cx="3419400" cy="1077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latin typeface="Calibri"/>
                <a:ea typeface="Calibri"/>
                <a:cs typeface="Calibri"/>
                <a:sym typeface="Calibri"/>
              </a:rPr>
              <a:t>John.Ehlen@gisticinc.com</a:t>
            </a:r>
            <a:endParaRPr sz="2200">
              <a:latin typeface="Calibri"/>
              <a:ea typeface="Calibri"/>
              <a:cs typeface="Calibri"/>
              <a:sym typeface="Calibri"/>
            </a:endParaRPr>
          </a:p>
          <a:p>
            <a:pPr indent="0" lvl="0" marL="0" rtl="0" algn="l">
              <a:spcBef>
                <a:spcPts val="0"/>
              </a:spcBef>
              <a:spcAft>
                <a:spcPts val="0"/>
              </a:spcAft>
              <a:buNone/>
            </a:pPr>
            <a:r>
              <a:t/>
            </a:r>
            <a:endParaRPr sz="2200">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p:txBody>
      </p:sp>
      <p:pic>
        <p:nvPicPr>
          <p:cNvPr id="219" name="Google Shape;219;p37"/>
          <p:cNvPicPr preferRelativeResize="0"/>
          <p:nvPr/>
        </p:nvPicPr>
        <p:blipFill>
          <a:blip r:embed="rId3">
            <a:alphaModFix/>
          </a:blip>
          <a:stretch>
            <a:fillRect/>
          </a:stretch>
        </p:blipFill>
        <p:spPr>
          <a:xfrm>
            <a:off x="3597275" y="1447575"/>
            <a:ext cx="5546725" cy="3695925"/>
          </a:xfrm>
          <a:prstGeom prst="rect">
            <a:avLst/>
          </a:prstGeom>
          <a:noFill/>
          <a:ln cap="flat" cmpd="sng" w="9525">
            <a:solidFill>
              <a:schemeClr val="dk1"/>
            </a:solidFill>
            <a:prstDash val="solid"/>
            <a:round/>
            <a:headEnd len="sm" w="sm" type="none"/>
            <a:tailEnd len="sm" w="sm" type="none"/>
          </a:ln>
          <a:effectLst>
            <a:outerShdw blurRad="57150" rotWithShape="0" algn="bl" dir="5400000" dist="19050">
              <a:srgbClr val="000000">
                <a:alpha val="50000"/>
              </a:srgbClr>
            </a:outerShdw>
          </a:effectLst>
        </p:spPr>
      </p:pic>
      <p:sp>
        <p:nvSpPr>
          <p:cNvPr id="220" name="Google Shape;220;p37"/>
          <p:cNvSpPr txBox="1"/>
          <p:nvPr/>
        </p:nvSpPr>
        <p:spPr>
          <a:xfrm>
            <a:off x="4713738" y="1047375"/>
            <a:ext cx="33138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Calibri"/>
                <a:ea typeface="Calibri"/>
                <a:cs typeface="Calibri"/>
                <a:sym typeface="Calibri"/>
              </a:rPr>
              <a:t>Source: Terrible Maps, 2021</a:t>
            </a:r>
            <a:endParaRPr b="1">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7"/>
          <p:cNvSpPr txBox="1"/>
          <p:nvPr>
            <p:ph idx="4294967295" type="title"/>
          </p:nvPr>
        </p:nvSpPr>
        <p:spPr>
          <a:xfrm>
            <a:off x="161600" y="157632"/>
            <a:ext cx="8229600" cy="8574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9999"/>
              </a:buClr>
              <a:buSzPts val="4000"/>
              <a:buFont typeface="Calibri"/>
              <a:buNone/>
            </a:pPr>
            <a:r>
              <a:rPr b="1" lang="en" sz="4000">
                <a:solidFill>
                  <a:srgbClr val="009999"/>
                </a:solidFill>
              </a:rPr>
              <a:t>Project Objectives</a:t>
            </a:r>
            <a:endParaRPr b="1">
              <a:solidFill>
                <a:srgbClr val="009999"/>
              </a:solidFill>
            </a:endParaRPr>
          </a:p>
        </p:txBody>
      </p:sp>
      <p:sp>
        <p:nvSpPr>
          <p:cNvPr id="137" name="Google Shape;137;p27"/>
          <p:cNvSpPr txBox="1"/>
          <p:nvPr>
            <p:ph idx="4294967295" type="body"/>
          </p:nvPr>
        </p:nvSpPr>
        <p:spPr>
          <a:xfrm>
            <a:off x="161600" y="1139200"/>
            <a:ext cx="8525100" cy="3279900"/>
          </a:xfrm>
          <a:prstGeom prst="rect">
            <a:avLst/>
          </a:prstGeom>
          <a:noFill/>
          <a:ln>
            <a:noFill/>
          </a:ln>
        </p:spPr>
        <p:txBody>
          <a:bodyPr anchorCtr="0" anchor="t" bIns="45700" lIns="91425" spcFirstLastPara="1" rIns="91425" wrap="square" tIns="45700">
            <a:noAutofit/>
          </a:bodyPr>
          <a:lstStyle/>
          <a:p>
            <a:pPr indent="-368300" lvl="0" marL="457200" rtl="0" algn="l">
              <a:spcBef>
                <a:spcPts val="0"/>
              </a:spcBef>
              <a:spcAft>
                <a:spcPts val="0"/>
              </a:spcAft>
              <a:buSzPts val="2200"/>
              <a:buAutoNum type="arabicPeriod"/>
            </a:pPr>
            <a:r>
              <a:rPr lang="en" sz="2200"/>
              <a:t>Automate translation</a:t>
            </a:r>
            <a:r>
              <a:rPr lang="en" sz="2200"/>
              <a:t> of nonspatial/nontemporal maintenance &amp; engineering boundary definitions from the </a:t>
            </a:r>
            <a:r>
              <a:rPr b="1" lang="en" sz="2200"/>
              <a:t>Pe</a:t>
            </a:r>
            <a:r>
              <a:rPr lang="en" sz="2200"/>
              <a:t>rformance </a:t>
            </a:r>
            <a:r>
              <a:rPr b="1" lang="en" sz="2200"/>
              <a:t>Co</a:t>
            </a:r>
            <a:r>
              <a:rPr lang="en" sz="2200"/>
              <a:t>ntrolled </a:t>
            </a:r>
            <a:r>
              <a:rPr b="1" lang="en" sz="2200"/>
              <a:t>S</a:t>
            </a:r>
            <a:r>
              <a:rPr lang="en" sz="2200"/>
              <a:t>ystem ‘PeCoS’ database </a:t>
            </a:r>
            <a:r>
              <a:rPr lang="en" sz="2200"/>
              <a:t>into spatial </a:t>
            </a:r>
            <a:r>
              <a:rPr lang="en" sz="2200"/>
              <a:t>polygon boundaries</a:t>
            </a:r>
            <a:endParaRPr sz="2200"/>
          </a:p>
          <a:p>
            <a:pPr indent="-355600" lvl="1" marL="1371600" rtl="0" algn="l">
              <a:spcBef>
                <a:spcPts val="1000"/>
              </a:spcBef>
              <a:spcAft>
                <a:spcPts val="0"/>
              </a:spcAft>
              <a:buSzPts val="2000"/>
              <a:buAutoNum type="alphaLcPeriod"/>
            </a:pPr>
            <a:r>
              <a:rPr lang="en" sz="2000"/>
              <a:t>Old process was </a:t>
            </a:r>
            <a:r>
              <a:rPr lang="en" sz="2000"/>
              <a:t>entirely</a:t>
            </a:r>
            <a:r>
              <a:rPr lang="en" sz="2000"/>
              <a:t> manual</a:t>
            </a:r>
            <a:endParaRPr sz="2000"/>
          </a:p>
          <a:p>
            <a:pPr indent="-368300" lvl="0" marL="457200" rtl="0" algn="l">
              <a:spcBef>
                <a:spcPts val="1000"/>
              </a:spcBef>
              <a:spcAft>
                <a:spcPts val="0"/>
              </a:spcAft>
              <a:buSzPts val="2200"/>
              <a:buAutoNum type="arabicPeriod"/>
            </a:pPr>
            <a:r>
              <a:rPr lang="en" sz="2200"/>
              <a:t>Conflate boundary events to support other data and processes</a:t>
            </a:r>
            <a:endParaRPr sz="2200"/>
          </a:p>
          <a:p>
            <a:pPr indent="-368300" lvl="1" marL="1371600" rtl="0" algn="l">
              <a:spcBef>
                <a:spcPts val="1000"/>
              </a:spcBef>
              <a:spcAft>
                <a:spcPts val="0"/>
              </a:spcAft>
              <a:buSzPts val="2200"/>
              <a:buAutoNum type="alphaLcPeriod"/>
            </a:pPr>
            <a:r>
              <a:rPr lang="en" sz="2200"/>
              <a:t>SDE Events  / Data visualization &amp; dashboarding</a:t>
            </a:r>
            <a:endParaRPr sz="2200"/>
          </a:p>
          <a:p>
            <a:pPr indent="-368300" lvl="0" marL="457200" rtl="0" algn="l">
              <a:spcBef>
                <a:spcPts val="1000"/>
              </a:spcBef>
              <a:spcAft>
                <a:spcPts val="0"/>
              </a:spcAft>
              <a:buSzPts val="2200"/>
              <a:buAutoNum type="arabicPeriod"/>
            </a:pPr>
            <a:r>
              <a:rPr lang="en" sz="2200"/>
              <a:t>Connect Data Silos</a:t>
            </a:r>
            <a:endParaRPr sz="2200"/>
          </a:p>
          <a:p>
            <a:pPr indent="-368300" lvl="0" marL="457200" rtl="0" algn="l">
              <a:spcBef>
                <a:spcPts val="1000"/>
              </a:spcBef>
              <a:spcAft>
                <a:spcPts val="1000"/>
              </a:spcAft>
              <a:buSzPts val="2200"/>
              <a:buAutoNum type="arabicPeriod"/>
            </a:pPr>
            <a:r>
              <a:rPr lang="en" sz="2200"/>
              <a:t>Perform Quality Control</a:t>
            </a:r>
            <a:endParaRPr sz="22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8"/>
          <p:cNvSpPr txBox="1"/>
          <p:nvPr>
            <p:ph idx="4294967295" type="title"/>
          </p:nvPr>
        </p:nvSpPr>
        <p:spPr>
          <a:xfrm>
            <a:off x="143325" y="200007"/>
            <a:ext cx="8229600" cy="857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SzPts val="990"/>
              <a:buNone/>
            </a:pPr>
            <a:r>
              <a:rPr b="1" lang="en" sz="4000">
                <a:solidFill>
                  <a:srgbClr val="009999"/>
                </a:solidFill>
              </a:rPr>
              <a:t>Process Goal</a:t>
            </a:r>
            <a:endParaRPr b="1" sz="4000">
              <a:solidFill>
                <a:srgbClr val="009999"/>
              </a:solidFill>
            </a:endParaRPr>
          </a:p>
          <a:p>
            <a:pPr indent="0" lvl="0" marL="0" rtl="0" algn="l">
              <a:spcBef>
                <a:spcPts val="0"/>
              </a:spcBef>
              <a:spcAft>
                <a:spcPts val="0"/>
              </a:spcAft>
              <a:buSzPts val="990"/>
              <a:buNone/>
            </a:pPr>
            <a:r>
              <a:t/>
            </a:r>
            <a:endParaRPr b="1" sz="3200">
              <a:solidFill>
                <a:srgbClr val="009999"/>
              </a:solidFill>
            </a:endParaRPr>
          </a:p>
        </p:txBody>
      </p:sp>
      <p:pic>
        <p:nvPicPr>
          <p:cNvPr id="143" name="Google Shape;143;p28"/>
          <p:cNvPicPr preferRelativeResize="0"/>
          <p:nvPr/>
        </p:nvPicPr>
        <p:blipFill>
          <a:blip r:embed="rId3">
            <a:alphaModFix/>
          </a:blip>
          <a:stretch>
            <a:fillRect/>
          </a:stretch>
        </p:blipFill>
        <p:spPr>
          <a:xfrm>
            <a:off x="5885832" y="1175240"/>
            <a:ext cx="3064387" cy="3534851"/>
          </a:xfrm>
          <a:prstGeom prst="rect">
            <a:avLst/>
          </a:prstGeom>
          <a:noFill/>
          <a:ln cap="flat" cmpd="sng" w="9525">
            <a:solidFill>
              <a:schemeClr val="dk1"/>
            </a:solidFill>
            <a:prstDash val="solid"/>
            <a:round/>
            <a:headEnd len="sm" w="sm" type="none"/>
            <a:tailEnd len="sm" w="sm" type="none"/>
          </a:ln>
          <a:effectLst>
            <a:outerShdw blurRad="57150" rotWithShape="0" algn="bl" dir="5400000" dist="19050">
              <a:srgbClr val="000000">
                <a:alpha val="50000"/>
              </a:srgbClr>
            </a:outerShdw>
          </a:effectLst>
        </p:spPr>
      </p:pic>
      <p:pic>
        <p:nvPicPr>
          <p:cNvPr id="144" name="Google Shape;144;p28"/>
          <p:cNvPicPr preferRelativeResize="0"/>
          <p:nvPr/>
        </p:nvPicPr>
        <p:blipFill rotWithShape="1">
          <a:blip r:embed="rId4">
            <a:alphaModFix/>
          </a:blip>
          <a:srcRect b="317" l="0" r="2903" t="327"/>
          <a:stretch/>
        </p:blipFill>
        <p:spPr>
          <a:xfrm>
            <a:off x="118950" y="1175250"/>
            <a:ext cx="4673275" cy="3534849"/>
          </a:xfrm>
          <a:prstGeom prst="rect">
            <a:avLst/>
          </a:prstGeom>
          <a:noFill/>
          <a:ln cap="flat" cmpd="sng" w="9525">
            <a:solidFill>
              <a:schemeClr val="dk1"/>
            </a:solidFill>
            <a:prstDash val="solid"/>
            <a:round/>
            <a:headEnd len="sm" w="sm" type="none"/>
            <a:tailEnd len="sm" w="sm" type="none"/>
          </a:ln>
          <a:effectLst>
            <a:outerShdw blurRad="57150" rotWithShape="0" algn="bl" dir="5400000" dist="19050">
              <a:srgbClr val="000000">
                <a:alpha val="50000"/>
              </a:srgbClr>
            </a:outerShdw>
          </a:effectLst>
        </p:spPr>
      </p:pic>
      <p:cxnSp>
        <p:nvCxnSpPr>
          <p:cNvPr id="145" name="Google Shape;145;p28"/>
          <p:cNvCxnSpPr/>
          <p:nvPr/>
        </p:nvCxnSpPr>
        <p:spPr>
          <a:xfrm flipH="1" rot="10800000">
            <a:off x="4883328" y="2842600"/>
            <a:ext cx="911400" cy="8400"/>
          </a:xfrm>
          <a:prstGeom prst="straightConnector1">
            <a:avLst/>
          </a:prstGeom>
          <a:noFill/>
          <a:ln cap="flat" cmpd="sng" w="76200">
            <a:solidFill>
              <a:srgbClr val="FF0000"/>
            </a:solidFill>
            <a:prstDash val="solid"/>
            <a:round/>
            <a:headEnd len="med" w="med" type="none"/>
            <a:tailEnd len="med" w="med" type="triangle"/>
          </a:ln>
          <a:effectLst>
            <a:outerShdw blurRad="57150" rotWithShape="0" algn="bl" dir="5400000" dist="19050">
              <a:srgbClr val="000000">
                <a:alpha val="50000"/>
              </a:srgbClr>
            </a:outerShdw>
          </a:effectLst>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1000"/>
                                        <p:tgtEl>
                                          <p:spTgt spid="145"/>
                                        </p:tgtEl>
                                      </p:cBhvr>
                                    </p:animEffect>
                                  </p:childTnLst>
                                </p:cTn>
                              </p:par>
                              <p:par>
                                <p:cTn fill="hold" nodeType="with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1000"/>
                                        <p:tgtEl>
                                          <p:spTgt spid="1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9"/>
          <p:cNvSpPr txBox="1"/>
          <p:nvPr>
            <p:ph idx="4294967295" type="title"/>
          </p:nvPr>
        </p:nvSpPr>
        <p:spPr>
          <a:xfrm>
            <a:off x="53700" y="773900"/>
            <a:ext cx="9019800" cy="857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SzPts val="990"/>
              <a:buNone/>
            </a:pPr>
            <a:r>
              <a:rPr b="1" lang="en" sz="3800">
                <a:solidFill>
                  <a:srgbClr val="009999"/>
                </a:solidFill>
              </a:rPr>
              <a:t>The Magic Ingredient:  Voronoi Diagrammer</a:t>
            </a:r>
            <a:endParaRPr sz="3800" u="sng">
              <a:latin typeface="Roboto"/>
              <a:ea typeface="Roboto"/>
              <a:cs typeface="Roboto"/>
              <a:sym typeface="Roboto"/>
            </a:endParaRPr>
          </a:p>
        </p:txBody>
      </p:sp>
      <p:pic>
        <p:nvPicPr>
          <p:cNvPr id="151" name="Google Shape;151;p29"/>
          <p:cNvPicPr preferRelativeResize="0"/>
          <p:nvPr/>
        </p:nvPicPr>
        <p:blipFill rotWithShape="1">
          <a:blip r:embed="rId3">
            <a:alphaModFix/>
          </a:blip>
          <a:srcRect b="0" l="7373" r="30768" t="408"/>
          <a:stretch/>
        </p:blipFill>
        <p:spPr>
          <a:xfrm rot="-5400000">
            <a:off x="5930888" y="2121713"/>
            <a:ext cx="3060623" cy="2624200"/>
          </a:xfrm>
          <a:prstGeom prst="rect">
            <a:avLst/>
          </a:prstGeom>
          <a:noFill/>
          <a:ln cap="flat" cmpd="sng" w="9525">
            <a:solidFill>
              <a:schemeClr val="dk1"/>
            </a:solidFill>
            <a:prstDash val="solid"/>
            <a:round/>
            <a:headEnd len="sm" w="sm" type="none"/>
            <a:tailEnd len="sm" w="sm" type="none"/>
          </a:ln>
          <a:effectLst>
            <a:outerShdw blurRad="57150" rotWithShape="0" algn="bl" dir="5400000" dist="19050">
              <a:srgbClr val="000000">
                <a:alpha val="50000"/>
              </a:srgbClr>
            </a:outerShdw>
          </a:effectLst>
        </p:spPr>
      </p:pic>
      <p:sp>
        <p:nvSpPr>
          <p:cNvPr id="152" name="Google Shape;152;p29"/>
          <p:cNvSpPr txBox="1"/>
          <p:nvPr>
            <p:ph idx="4294967295" type="body"/>
          </p:nvPr>
        </p:nvSpPr>
        <p:spPr>
          <a:xfrm>
            <a:off x="457200" y="1844275"/>
            <a:ext cx="5455800" cy="3146700"/>
          </a:xfrm>
          <a:prstGeom prst="rect">
            <a:avLst/>
          </a:prstGeom>
        </p:spPr>
        <p:txBody>
          <a:bodyPr anchorCtr="0" anchor="t" bIns="45700" lIns="91425" spcFirstLastPara="1" rIns="91425" wrap="square" tIns="45700">
            <a:noAutofit/>
          </a:bodyPr>
          <a:lstStyle/>
          <a:p>
            <a:pPr indent="-381000" lvl="0" marL="457200" rtl="0" algn="l">
              <a:lnSpc>
                <a:spcPct val="100000"/>
              </a:lnSpc>
              <a:spcBef>
                <a:spcPts val="0"/>
              </a:spcBef>
              <a:spcAft>
                <a:spcPts val="0"/>
              </a:spcAft>
              <a:buSzPts val="2400"/>
              <a:buAutoNum type="arabicPeriod"/>
            </a:pPr>
            <a:r>
              <a:rPr lang="en" sz="2400"/>
              <a:t>Creates convex polygons around points </a:t>
            </a:r>
            <a:endParaRPr sz="2400"/>
          </a:p>
          <a:p>
            <a:pPr indent="-381000" lvl="0" marL="457200" rtl="0" algn="l">
              <a:lnSpc>
                <a:spcPct val="100000"/>
              </a:lnSpc>
              <a:spcBef>
                <a:spcPts val="1000"/>
              </a:spcBef>
              <a:spcAft>
                <a:spcPts val="0"/>
              </a:spcAft>
              <a:buSzPts val="2400"/>
              <a:buAutoNum type="arabicPeriod"/>
            </a:pPr>
            <a:r>
              <a:rPr lang="en" sz="2400"/>
              <a:t>Each polygon contains exactly one origin point</a:t>
            </a:r>
            <a:endParaRPr sz="2400"/>
          </a:p>
          <a:p>
            <a:pPr indent="-381000" lvl="0" marL="457200" rtl="0" algn="l">
              <a:lnSpc>
                <a:spcPct val="100000"/>
              </a:lnSpc>
              <a:spcBef>
                <a:spcPts val="1000"/>
              </a:spcBef>
              <a:spcAft>
                <a:spcPts val="1000"/>
              </a:spcAft>
              <a:buSzPts val="2400"/>
              <a:buAutoNum type="arabicPeriod"/>
            </a:pPr>
            <a:r>
              <a:rPr b="1" lang="en" sz="2400">
                <a:solidFill>
                  <a:srgbClr val="009999"/>
                </a:solidFill>
              </a:rPr>
              <a:t>Every point in a given polygon is closer to its generating point than to any other point.</a:t>
            </a:r>
            <a:endParaRPr b="1" sz="3100">
              <a:solidFill>
                <a:srgbClr val="009999"/>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30"/>
          <p:cNvSpPr txBox="1"/>
          <p:nvPr>
            <p:ph idx="4294967295" type="title"/>
          </p:nvPr>
        </p:nvSpPr>
        <p:spPr>
          <a:xfrm>
            <a:off x="457200" y="88107"/>
            <a:ext cx="8229600" cy="857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en" sz="3200">
                <a:solidFill>
                  <a:srgbClr val="009999"/>
                </a:solidFill>
              </a:rPr>
              <a:t>Process Summary</a:t>
            </a:r>
            <a:endParaRPr b="1">
              <a:solidFill>
                <a:srgbClr val="009999"/>
              </a:solidFill>
            </a:endParaRPr>
          </a:p>
        </p:txBody>
      </p:sp>
      <p:pic>
        <p:nvPicPr>
          <p:cNvPr id="158" name="Google Shape;158;p30"/>
          <p:cNvPicPr preferRelativeResize="0"/>
          <p:nvPr/>
        </p:nvPicPr>
        <p:blipFill rotWithShape="1">
          <a:blip r:embed="rId3">
            <a:alphaModFix/>
          </a:blip>
          <a:srcRect b="31543" l="0" r="1263" t="7159"/>
          <a:stretch/>
        </p:blipFill>
        <p:spPr>
          <a:xfrm>
            <a:off x="761825" y="1402700"/>
            <a:ext cx="7620349" cy="3342500"/>
          </a:xfrm>
          <a:prstGeom prst="rect">
            <a:avLst/>
          </a:prstGeom>
          <a:noFill/>
          <a:ln cap="flat" cmpd="sng" w="9525">
            <a:solidFill>
              <a:schemeClr val="dk1"/>
            </a:solidFill>
            <a:prstDash val="solid"/>
            <a:round/>
            <a:headEnd len="sm" w="sm" type="none"/>
            <a:tailEnd len="sm" w="sm" type="none"/>
          </a:ln>
          <a:effectLst>
            <a:outerShdw blurRad="57150" rotWithShape="0" algn="bl" dir="5400000" dist="19050">
              <a:srgbClr val="000000">
                <a:alpha val="5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grpSp>
        <p:nvGrpSpPr>
          <p:cNvPr id="163" name="Google Shape;163;p31"/>
          <p:cNvGrpSpPr/>
          <p:nvPr/>
        </p:nvGrpSpPr>
        <p:grpSpPr>
          <a:xfrm>
            <a:off x="3219729" y="1298703"/>
            <a:ext cx="2728122" cy="3552420"/>
            <a:chOff x="3340887" y="1527304"/>
            <a:chExt cx="2770511" cy="3700437"/>
          </a:xfrm>
        </p:grpSpPr>
        <p:pic>
          <p:nvPicPr>
            <p:cNvPr id="164" name="Google Shape;164;p31"/>
            <p:cNvPicPr preferRelativeResize="0"/>
            <p:nvPr/>
          </p:nvPicPr>
          <p:blipFill rotWithShape="1">
            <a:blip r:embed="rId3">
              <a:alphaModFix/>
            </a:blip>
            <a:srcRect b="0" l="16128" r="0" t="0"/>
            <a:stretch/>
          </p:blipFill>
          <p:spPr>
            <a:xfrm>
              <a:off x="3340887" y="1527304"/>
              <a:ext cx="2770511" cy="3292393"/>
            </a:xfrm>
            <a:prstGeom prst="rect">
              <a:avLst/>
            </a:prstGeom>
            <a:noFill/>
            <a:ln cap="flat" cmpd="sng" w="9525">
              <a:solidFill>
                <a:schemeClr val="dk1"/>
              </a:solidFill>
              <a:prstDash val="solid"/>
              <a:round/>
              <a:headEnd len="sm" w="sm" type="none"/>
              <a:tailEnd len="sm" w="sm" type="none"/>
            </a:ln>
            <a:effectLst>
              <a:outerShdw blurRad="57150" rotWithShape="0" algn="bl" dir="5400000" dist="19050">
                <a:srgbClr val="000000">
                  <a:alpha val="50000"/>
                </a:srgbClr>
              </a:outerShdw>
            </a:effectLst>
          </p:spPr>
        </p:pic>
        <p:sp>
          <p:nvSpPr>
            <p:cNvPr id="165" name="Google Shape;165;p31"/>
            <p:cNvSpPr txBox="1"/>
            <p:nvPr/>
          </p:nvSpPr>
          <p:spPr>
            <a:xfrm>
              <a:off x="3858796" y="4777441"/>
              <a:ext cx="1734600" cy="4503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Roboto"/>
                  <a:ea typeface="Roboto"/>
                  <a:cs typeface="Roboto"/>
                  <a:sym typeface="Roboto"/>
                </a:rPr>
                <a:t>Vertice Extraction</a:t>
              </a:r>
              <a:endParaRPr>
                <a:solidFill>
                  <a:schemeClr val="dk1"/>
                </a:solidFill>
                <a:latin typeface="Roboto"/>
                <a:ea typeface="Roboto"/>
                <a:cs typeface="Roboto"/>
                <a:sym typeface="Roboto"/>
              </a:endParaRPr>
            </a:p>
          </p:txBody>
        </p:sp>
      </p:grpSp>
      <p:grpSp>
        <p:nvGrpSpPr>
          <p:cNvPr id="166" name="Google Shape;166;p31"/>
          <p:cNvGrpSpPr/>
          <p:nvPr/>
        </p:nvGrpSpPr>
        <p:grpSpPr>
          <a:xfrm>
            <a:off x="6188675" y="1298673"/>
            <a:ext cx="2728121" cy="3547897"/>
            <a:chOff x="6278584" y="1527304"/>
            <a:chExt cx="2770510" cy="3700737"/>
          </a:xfrm>
        </p:grpSpPr>
        <p:pic>
          <p:nvPicPr>
            <p:cNvPr id="167" name="Google Shape;167;p31"/>
            <p:cNvPicPr preferRelativeResize="0"/>
            <p:nvPr/>
          </p:nvPicPr>
          <p:blipFill rotWithShape="1">
            <a:blip r:embed="rId4">
              <a:alphaModFix/>
            </a:blip>
            <a:srcRect b="0" l="5767" r="0" t="0"/>
            <a:stretch/>
          </p:blipFill>
          <p:spPr>
            <a:xfrm>
              <a:off x="6278584" y="1527304"/>
              <a:ext cx="2770510" cy="3295639"/>
            </a:xfrm>
            <a:prstGeom prst="rect">
              <a:avLst/>
            </a:prstGeom>
            <a:noFill/>
            <a:ln cap="flat" cmpd="sng" w="9525">
              <a:solidFill>
                <a:schemeClr val="dk1"/>
              </a:solidFill>
              <a:prstDash val="solid"/>
              <a:round/>
              <a:headEnd len="sm" w="sm" type="none"/>
              <a:tailEnd len="sm" w="sm" type="none"/>
            </a:ln>
            <a:effectLst>
              <a:outerShdw blurRad="57150" rotWithShape="0" algn="bl" dir="5400000" dist="19050">
                <a:srgbClr val="000000">
                  <a:alpha val="50000"/>
                </a:srgbClr>
              </a:outerShdw>
            </a:effectLst>
          </p:spPr>
        </p:pic>
        <p:sp>
          <p:nvSpPr>
            <p:cNvPr id="168" name="Google Shape;168;p31"/>
            <p:cNvSpPr txBox="1"/>
            <p:nvPr/>
          </p:nvSpPr>
          <p:spPr>
            <a:xfrm>
              <a:off x="6278584" y="4777441"/>
              <a:ext cx="2770500" cy="4506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Roboto"/>
                  <a:ea typeface="Roboto"/>
                  <a:cs typeface="Roboto"/>
                  <a:sym typeface="Roboto"/>
                </a:rPr>
                <a:t>Voronoi Diagrammer Output </a:t>
              </a:r>
              <a:endParaRPr>
                <a:solidFill>
                  <a:schemeClr val="dk1"/>
                </a:solidFill>
                <a:latin typeface="Roboto"/>
                <a:ea typeface="Roboto"/>
                <a:cs typeface="Roboto"/>
                <a:sym typeface="Roboto"/>
              </a:endParaRPr>
            </a:p>
          </p:txBody>
        </p:sp>
      </p:grpSp>
      <p:grpSp>
        <p:nvGrpSpPr>
          <p:cNvPr id="169" name="Google Shape;169;p31"/>
          <p:cNvGrpSpPr/>
          <p:nvPr/>
        </p:nvGrpSpPr>
        <p:grpSpPr>
          <a:xfrm>
            <a:off x="250756" y="1298703"/>
            <a:ext cx="2728149" cy="3552420"/>
            <a:chOff x="403171" y="1527304"/>
            <a:chExt cx="2770538" cy="3700437"/>
          </a:xfrm>
        </p:grpSpPr>
        <p:sp>
          <p:nvSpPr>
            <p:cNvPr id="170" name="Google Shape;170;p31"/>
            <p:cNvSpPr txBox="1"/>
            <p:nvPr/>
          </p:nvSpPr>
          <p:spPr>
            <a:xfrm>
              <a:off x="921094" y="4777441"/>
              <a:ext cx="1734600" cy="4503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Roboto"/>
                  <a:ea typeface="Roboto"/>
                  <a:cs typeface="Roboto"/>
                  <a:sym typeface="Roboto"/>
                </a:rPr>
                <a:t>Geocoder Output </a:t>
              </a:r>
              <a:endParaRPr>
                <a:solidFill>
                  <a:schemeClr val="dk1"/>
                </a:solidFill>
                <a:latin typeface="Roboto"/>
                <a:ea typeface="Roboto"/>
                <a:cs typeface="Roboto"/>
                <a:sym typeface="Roboto"/>
              </a:endParaRPr>
            </a:p>
          </p:txBody>
        </p:sp>
        <p:pic>
          <p:nvPicPr>
            <p:cNvPr id="171" name="Google Shape;171;p31"/>
            <p:cNvPicPr preferRelativeResize="0"/>
            <p:nvPr/>
          </p:nvPicPr>
          <p:blipFill rotWithShape="1">
            <a:blip r:embed="rId5">
              <a:alphaModFix/>
            </a:blip>
            <a:srcRect b="0" l="0" r="9909" t="0"/>
            <a:stretch/>
          </p:blipFill>
          <p:spPr>
            <a:xfrm>
              <a:off x="403171" y="1527304"/>
              <a:ext cx="2770538" cy="3295824"/>
            </a:xfrm>
            <a:prstGeom prst="rect">
              <a:avLst/>
            </a:prstGeom>
            <a:noFill/>
            <a:ln cap="flat" cmpd="sng" w="9525">
              <a:solidFill>
                <a:schemeClr val="dk1"/>
              </a:solidFill>
              <a:prstDash val="solid"/>
              <a:round/>
              <a:headEnd len="sm" w="sm" type="none"/>
              <a:tailEnd len="sm" w="sm" type="none"/>
            </a:ln>
            <a:effectLst>
              <a:outerShdw blurRad="57150" rotWithShape="0" algn="bl" dir="5400000" dist="19050">
                <a:srgbClr val="000000">
                  <a:alpha val="50000"/>
                </a:srgbClr>
              </a:outerShdw>
            </a:effectLst>
          </p:spPr>
        </p:pic>
      </p:grpSp>
      <p:sp>
        <p:nvSpPr>
          <p:cNvPr id="172" name="Google Shape;172;p31"/>
          <p:cNvSpPr txBox="1"/>
          <p:nvPr>
            <p:ph idx="4294967295" type="title"/>
          </p:nvPr>
        </p:nvSpPr>
        <p:spPr>
          <a:xfrm>
            <a:off x="250750" y="88100"/>
            <a:ext cx="8666100" cy="12105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en" sz="4000">
                <a:solidFill>
                  <a:srgbClr val="009999"/>
                </a:solidFill>
              </a:rPr>
              <a:t>FME Intermediate Output</a:t>
            </a:r>
            <a:endParaRPr b="1" sz="4000">
              <a:solidFill>
                <a:srgbClr val="009999"/>
              </a:solidFill>
            </a:endParaRPr>
          </a:p>
          <a:p>
            <a:pPr indent="0" lvl="0" marL="0" rtl="0" algn="l">
              <a:spcBef>
                <a:spcPts val="0"/>
              </a:spcBef>
              <a:spcAft>
                <a:spcPts val="0"/>
              </a:spcAft>
              <a:buNone/>
            </a:pPr>
            <a:r>
              <a:rPr b="1" lang="en" sz="2000">
                <a:solidFill>
                  <a:srgbClr val="009999"/>
                </a:solidFill>
              </a:rPr>
              <a:t>Intersection of I-10 and SR-202</a:t>
            </a:r>
            <a:br>
              <a:rPr b="1" lang="en" sz="2000">
                <a:solidFill>
                  <a:srgbClr val="009999"/>
                </a:solidFill>
              </a:rPr>
            </a:br>
            <a:endParaRPr b="1" sz="2000">
              <a:solidFill>
                <a:srgbClr val="009999"/>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1000"/>
                                        <p:tgtEl>
                                          <p:spTgt spid="1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1000"/>
                                        <p:tgtEl>
                                          <p:spTgt spid="1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32"/>
          <p:cNvSpPr txBox="1"/>
          <p:nvPr/>
        </p:nvSpPr>
        <p:spPr>
          <a:xfrm>
            <a:off x="122225" y="98250"/>
            <a:ext cx="8060100" cy="815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4100">
                <a:solidFill>
                  <a:srgbClr val="009999"/>
                </a:solidFill>
                <a:latin typeface="Calibri"/>
                <a:ea typeface="Calibri"/>
                <a:cs typeface="Calibri"/>
                <a:sym typeface="Calibri"/>
              </a:rPr>
              <a:t>Process Output</a:t>
            </a:r>
            <a:endParaRPr b="1" sz="4100">
              <a:solidFill>
                <a:srgbClr val="009999"/>
              </a:solidFill>
              <a:latin typeface="Calibri"/>
              <a:ea typeface="Calibri"/>
              <a:cs typeface="Calibri"/>
              <a:sym typeface="Calibri"/>
            </a:endParaRPr>
          </a:p>
        </p:txBody>
      </p:sp>
      <p:grpSp>
        <p:nvGrpSpPr>
          <p:cNvPr id="178" name="Google Shape;178;p32"/>
          <p:cNvGrpSpPr/>
          <p:nvPr/>
        </p:nvGrpSpPr>
        <p:grpSpPr>
          <a:xfrm>
            <a:off x="72735" y="940001"/>
            <a:ext cx="2899680" cy="4133649"/>
            <a:chOff x="72735" y="940001"/>
            <a:chExt cx="2899680" cy="4133649"/>
          </a:xfrm>
        </p:grpSpPr>
        <p:pic>
          <p:nvPicPr>
            <p:cNvPr id="179" name="Google Shape;179;p32"/>
            <p:cNvPicPr preferRelativeResize="0"/>
            <p:nvPr/>
          </p:nvPicPr>
          <p:blipFill>
            <a:blip r:embed="rId3">
              <a:alphaModFix/>
            </a:blip>
            <a:stretch>
              <a:fillRect/>
            </a:stretch>
          </p:blipFill>
          <p:spPr>
            <a:xfrm>
              <a:off x="72735" y="940001"/>
              <a:ext cx="2899680" cy="3705467"/>
            </a:xfrm>
            <a:prstGeom prst="rect">
              <a:avLst/>
            </a:prstGeom>
            <a:no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pic>
        <p:sp>
          <p:nvSpPr>
            <p:cNvPr id="180" name="Google Shape;180;p32"/>
            <p:cNvSpPr txBox="1"/>
            <p:nvPr/>
          </p:nvSpPr>
          <p:spPr>
            <a:xfrm>
              <a:off x="73675" y="4673450"/>
              <a:ext cx="2898600" cy="4002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Calibri"/>
                  <a:ea typeface="Calibri"/>
                  <a:cs typeface="Calibri"/>
                  <a:sym typeface="Calibri"/>
                </a:rPr>
                <a:t>Spatial Linear Output</a:t>
              </a:r>
              <a:endParaRPr>
                <a:latin typeface="Calibri"/>
                <a:ea typeface="Calibri"/>
                <a:cs typeface="Calibri"/>
                <a:sym typeface="Calibri"/>
              </a:endParaRPr>
            </a:p>
          </p:txBody>
        </p:sp>
      </p:grpSp>
      <p:grpSp>
        <p:nvGrpSpPr>
          <p:cNvPr id="181" name="Google Shape;181;p32"/>
          <p:cNvGrpSpPr/>
          <p:nvPr/>
        </p:nvGrpSpPr>
        <p:grpSpPr>
          <a:xfrm>
            <a:off x="3115190" y="940001"/>
            <a:ext cx="2899810" cy="4133649"/>
            <a:chOff x="3115190" y="940001"/>
            <a:chExt cx="2899810" cy="4133649"/>
          </a:xfrm>
        </p:grpSpPr>
        <p:pic>
          <p:nvPicPr>
            <p:cNvPr id="182" name="Google Shape;182;p32"/>
            <p:cNvPicPr preferRelativeResize="0"/>
            <p:nvPr/>
          </p:nvPicPr>
          <p:blipFill>
            <a:blip r:embed="rId4">
              <a:alphaModFix/>
            </a:blip>
            <a:stretch>
              <a:fillRect/>
            </a:stretch>
          </p:blipFill>
          <p:spPr>
            <a:xfrm>
              <a:off x="3115190" y="940001"/>
              <a:ext cx="2899703" cy="3705496"/>
            </a:xfrm>
            <a:prstGeom prst="rect">
              <a:avLst/>
            </a:prstGeom>
            <a:no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pic>
        <p:sp>
          <p:nvSpPr>
            <p:cNvPr id="183" name="Google Shape;183;p32"/>
            <p:cNvSpPr txBox="1"/>
            <p:nvPr/>
          </p:nvSpPr>
          <p:spPr>
            <a:xfrm>
              <a:off x="3115200" y="4673450"/>
              <a:ext cx="2899800" cy="4002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Calibri"/>
                  <a:ea typeface="Calibri"/>
                  <a:cs typeface="Calibri"/>
                  <a:sym typeface="Calibri"/>
                </a:rPr>
                <a:t>Maintenance Unit Output</a:t>
              </a:r>
              <a:endParaRPr>
                <a:latin typeface="Calibri"/>
                <a:ea typeface="Calibri"/>
                <a:cs typeface="Calibri"/>
                <a:sym typeface="Calibri"/>
              </a:endParaRPr>
            </a:p>
          </p:txBody>
        </p:sp>
      </p:grpSp>
      <p:grpSp>
        <p:nvGrpSpPr>
          <p:cNvPr id="184" name="Google Shape;184;p32"/>
          <p:cNvGrpSpPr/>
          <p:nvPr/>
        </p:nvGrpSpPr>
        <p:grpSpPr>
          <a:xfrm>
            <a:off x="6157668" y="940001"/>
            <a:ext cx="2898648" cy="4133649"/>
            <a:chOff x="6157668" y="940001"/>
            <a:chExt cx="2898648" cy="4133649"/>
          </a:xfrm>
        </p:grpSpPr>
        <p:pic>
          <p:nvPicPr>
            <p:cNvPr id="185" name="Google Shape;185;p32"/>
            <p:cNvPicPr preferRelativeResize="0"/>
            <p:nvPr/>
          </p:nvPicPr>
          <p:blipFill>
            <a:blip r:embed="rId5">
              <a:alphaModFix/>
            </a:blip>
            <a:stretch>
              <a:fillRect/>
            </a:stretch>
          </p:blipFill>
          <p:spPr>
            <a:xfrm>
              <a:off x="6157668" y="940001"/>
              <a:ext cx="2898648" cy="3703321"/>
            </a:xfrm>
            <a:prstGeom prst="rect">
              <a:avLst/>
            </a:prstGeom>
            <a:noFill/>
            <a:ln cap="flat" cmpd="sng" w="9525">
              <a:solidFill>
                <a:schemeClr val="dk1"/>
              </a:solidFill>
              <a:prstDash val="solid"/>
              <a:round/>
              <a:headEnd len="sm" w="sm" type="none"/>
              <a:tailEnd len="sm" w="sm" type="none"/>
            </a:ln>
            <a:effectLst>
              <a:outerShdw blurRad="57150" rotWithShape="0" algn="bl" dir="5400000" dist="19050">
                <a:srgbClr val="000000">
                  <a:alpha val="50000"/>
                </a:srgbClr>
              </a:outerShdw>
            </a:effectLst>
          </p:spPr>
        </p:pic>
        <p:sp>
          <p:nvSpPr>
            <p:cNvPr id="186" name="Google Shape;186;p32"/>
            <p:cNvSpPr txBox="1"/>
            <p:nvPr/>
          </p:nvSpPr>
          <p:spPr>
            <a:xfrm>
              <a:off x="6157675" y="4673450"/>
              <a:ext cx="2898600" cy="4002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Calibri"/>
                  <a:ea typeface="Calibri"/>
                  <a:cs typeface="Calibri"/>
                  <a:sym typeface="Calibri"/>
                </a:rPr>
                <a:t>Engineering District</a:t>
              </a:r>
              <a:r>
                <a:rPr lang="en">
                  <a:latin typeface="Calibri"/>
                  <a:ea typeface="Calibri"/>
                  <a:cs typeface="Calibri"/>
                  <a:sym typeface="Calibri"/>
                </a:rPr>
                <a:t> Output</a:t>
              </a:r>
              <a:endParaRPr>
                <a:latin typeface="Calibri"/>
                <a:ea typeface="Calibri"/>
                <a:cs typeface="Calibri"/>
                <a:sym typeface="Calibri"/>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1000"/>
                                        <p:tgtEl>
                                          <p:spTgt spid="1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4"/>
                                        </p:tgtEl>
                                        <p:attrNameLst>
                                          <p:attrName>style.visibility</p:attrName>
                                        </p:attrNameLst>
                                      </p:cBhvr>
                                      <p:to>
                                        <p:strVal val="visible"/>
                                      </p:to>
                                    </p:set>
                                    <p:animEffect filter="fade" transition="in">
                                      <p:cBhvr>
                                        <p:cTn dur="1000"/>
                                        <p:tgtEl>
                                          <p:spTgt spid="1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33"/>
          <p:cNvSpPr txBox="1"/>
          <p:nvPr>
            <p:ph idx="4294967295" type="title"/>
          </p:nvPr>
        </p:nvSpPr>
        <p:spPr>
          <a:xfrm>
            <a:off x="457200" y="1002507"/>
            <a:ext cx="8229600" cy="8574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9999"/>
              </a:buClr>
              <a:buSzPts val="4000"/>
              <a:buFont typeface="Calibri"/>
              <a:buNone/>
            </a:pPr>
            <a:r>
              <a:rPr b="1" lang="en" sz="4000">
                <a:solidFill>
                  <a:srgbClr val="009999"/>
                </a:solidFill>
              </a:rPr>
              <a:t>Identifying Errors and Data Validation</a:t>
            </a:r>
            <a:endParaRPr b="1">
              <a:solidFill>
                <a:srgbClr val="009999"/>
              </a:solidFill>
            </a:endParaRPr>
          </a:p>
        </p:txBody>
      </p:sp>
      <p:sp>
        <p:nvSpPr>
          <p:cNvPr id="192" name="Google Shape;192;p33"/>
          <p:cNvSpPr txBox="1"/>
          <p:nvPr>
            <p:ph idx="4294967295" type="body"/>
          </p:nvPr>
        </p:nvSpPr>
        <p:spPr>
          <a:xfrm>
            <a:off x="502500" y="3093500"/>
            <a:ext cx="8259900" cy="1443000"/>
          </a:xfrm>
          <a:prstGeom prst="rect">
            <a:avLst/>
          </a:prstGeom>
          <a:noFill/>
          <a:ln>
            <a:noFill/>
          </a:ln>
        </p:spPr>
        <p:txBody>
          <a:bodyPr anchorCtr="0" anchor="t" bIns="45700" lIns="91425" spcFirstLastPara="1" rIns="91425" wrap="square" tIns="45700">
            <a:noAutofit/>
          </a:bodyPr>
          <a:lstStyle/>
          <a:p>
            <a:pPr indent="0" lvl="0" marL="0" rtl="0" algn="l">
              <a:spcBef>
                <a:spcPts val="480"/>
              </a:spcBef>
              <a:spcAft>
                <a:spcPts val="0"/>
              </a:spcAft>
              <a:buNone/>
            </a:pPr>
            <a:r>
              <a:rPr lang="en" sz="2400">
                <a:solidFill>
                  <a:srgbClr val="000000"/>
                </a:solidFill>
              </a:rPr>
              <a:t>The output of this process allow us to see data issues that are hard to spot in the tabular format of the PeCoS Database.  </a:t>
            </a:r>
            <a:endParaRPr sz="2400">
              <a:solidFill>
                <a:srgbClr val="000000"/>
              </a:solidFill>
            </a:endParaRPr>
          </a:p>
          <a:p>
            <a:pPr indent="0" lvl="0" marL="0" rtl="0" algn="l">
              <a:spcBef>
                <a:spcPts val="480"/>
              </a:spcBef>
              <a:spcAft>
                <a:spcPts val="0"/>
              </a:spcAft>
              <a:buNone/>
            </a:pPr>
            <a:r>
              <a:t/>
            </a:r>
            <a:endParaRPr sz="2400">
              <a:solidFill>
                <a:srgbClr val="000000"/>
              </a:solidFill>
            </a:endParaRPr>
          </a:p>
          <a:p>
            <a:pPr indent="0" lvl="0" marL="0" rtl="0" algn="l">
              <a:spcBef>
                <a:spcPts val="480"/>
              </a:spcBef>
              <a:spcAft>
                <a:spcPts val="0"/>
              </a:spcAft>
              <a:buNone/>
            </a:pPr>
            <a:r>
              <a:rPr lang="en" sz="2400">
                <a:solidFill>
                  <a:srgbClr val="000000"/>
                </a:solidFill>
              </a:rPr>
              <a:t>Examples on following slides</a:t>
            </a:r>
            <a:endParaRPr sz="2400">
              <a:solidFill>
                <a:srgbClr val="000000"/>
              </a:solidFill>
            </a:endParaRPr>
          </a:p>
        </p:txBody>
      </p:sp>
      <p:pic>
        <p:nvPicPr>
          <p:cNvPr id="193" name="Google Shape;193;p33"/>
          <p:cNvPicPr preferRelativeResize="0"/>
          <p:nvPr/>
        </p:nvPicPr>
        <p:blipFill>
          <a:blip r:embed="rId3">
            <a:alphaModFix/>
          </a:blip>
          <a:stretch>
            <a:fillRect/>
          </a:stretch>
        </p:blipFill>
        <p:spPr>
          <a:xfrm>
            <a:off x="61437" y="1992674"/>
            <a:ext cx="8989624" cy="733050"/>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34"/>
          <p:cNvSpPr txBox="1"/>
          <p:nvPr>
            <p:ph idx="4294967295" type="title"/>
          </p:nvPr>
        </p:nvSpPr>
        <p:spPr>
          <a:xfrm>
            <a:off x="457200" y="164307"/>
            <a:ext cx="8229600" cy="8574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9999"/>
              </a:buClr>
              <a:buSzPts val="4000"/>
              <a:buFont typeface="Calibri"/>
              <a:buNone/>
            </a:pPr>
            <a:r>
              <a:rPr b="1" lang="en" sz="4000">
                <a:solidFill>
                  <a:srgbClr val="009999"/>
                </a:solidFill>
              </a:rPr>
              <a:t>Identifying Errors and Data Validation</a:t>
            </a:r>
            <a:endParaRPr b="1">
              <a:solidFill>
                <a:srgbClr val="009999"/>
              </a:solidFill>
            </a:endParaRPr>
          </a:p>
        </p:txBody>
      </p:sp>
      <p:sp>
        <p:nvSpPr>
          <p:cNvPr id="199" name="Google Shape;199;p34"/>
          <p:cNvSpPr txBox="1"/>
          <p:nvPr>
            <p:ph idx="4294967295" type="body"/>
          </p:nvPr>
        </p:nvSpPr>
        <p:spPr>
          <a:xfrm>
            <a:off x="4810475" y="1402700"/>
            <a:ext cx="3824400" cy="3216900"/>
          </a:xfrm>
          <a:prstGeom prst="rect">
            <a:avLst/>
          </a:prstGeom>
          <a:noFill/>
          <a:ln>
            <a:noFill/>
          </a:ln>
        </p:spPr>
        <p:txBody>
          <a:bodyPr anchorCtr="0" anchor="t" bIns="45700" lIns="91425" spcFirstLastPara="1" rIns="91425" wrap="square" tIns="45700">
            <a:noAutofit/>
          </a:bodyPr>
          <a:lstStyle/>
          <a:p>
            <a:pPr indent="0" lvl="0" marL="0" rtl="0" algn="l">
              <a:spcBef>
                <a:spcPts val="480"/>
              </a:spcBef>
              <a:spcAft>
                <a:spcPts val="0"/>
              </a:spcAft>
              <a:buNone/>
            </a:pPr>
            <a:r>
              <a:rPr lang="en" sz="2200">
                <a:solidFill>
                  <a:srgbClr val="000000"/>
                </a:solidFill>
              </a:rPr>
              <a:t>The Engineering District polygons represent parent groups of Maintenance Units. </a:t>
            </a:r>
            <a:endParaRPr sz="2200">
              <a:solidFill>
                <a:srgbClr val="000000"/>
              </a:solidFill>
            </a:endParaRPr>
          </a:p>
          <a:p>
            <a:pPr indent="0" lvl="0" marL="0" rtl="0" algn="l">
              <a:spcBef>
                <a:spcPts val="480"/>
              </a:spcBef>
              <a:spcAft>
                <a:spcPts val="0"/>
              </a:spcAft>
              <a:buNone/>
            </a:pPr>
            <a:r>
              <a:t/>
            </a:r>
            <a:endParaRPr sz="2200">
              <a:solidFill>
                <a:srgbClr val="000000"/>
              </a:solidFill>
            </a:endParaRPr>
          </a:p>
          <a:p>
            <a:pPr indent="0" lvl="0" marL="0" rtl="0" algn="l">
              <a:spcBef>
                <a:spcPts val="480"/>
              </a:spcBef>
              <a:spcAft>
                <a:spcPts val="0"/>
              </a:spcAft>
              <a:buNone/>
            </a:pPr>
            <a:r>
              <a:rPr b="1" lang="en" sz="2200">
                <a:solidFill>
                  <a:srgbClr val="000000"/>
                </a:solidFill>
              </a:rPr>
              <a:t>Data bug:</a:t>
            </a:r>
            <a:r>
              <a:rPr lang="en" sz="2200">
                <a:solidFill>
                  <a:srgbClr val="000000"/>
                </a:solidFill>
              </a:rPr>
              <a:t> There should be no disconnected polygons in Engineering Districts.</a:t>
            </a:r>
            <a:endParaRPr sz="2200">
              <a:solidFill>
                <a:srgbClr val="000000"/>
              </a:solidFill>
            </a:endParaRPr>
          </a:p>
        </p:txBody>
      </p:sp>
      <p:pic>
        <p:nvPicPr>
          <p:cNvPr id="200" name="Google Shape;200;p34"/>
          <p:cNvPicPr preferRelativeResize="0"/>
          <p:nvPr/>
        </p:nvPicPr>
        <p:blipFill>
          <a:blip r:embed="rId3">
            <a:alphaModFix/>
          </a:blip>
          <a:stretch>
            <a:fillRect/>
          </a:stretch>
        </p:blipFill>
        <p:spPr>
          <a:xfrm>
            <a:off x="457200" y="1402707"/>
            <a:ext cx="4175192" cy="2978792"/>
          </a:xfrm>
          <a:prstGeom prst="rect">
            <a:avLst/>
          </a:prstGeom>
          <a:noFill/>
          <a:ln cap="flat" cmpd="sng" w="9525">
            <a:solidFill>
              <a:schemeClr val="dk1"/>
            </a:solidFill>
            <a:prstDash val="solid"/>
            <a:round/>
            <a:headEnd len="sm" w="sm" type="none"/>
            <a:tailEnd len="sm" w="sm" type="none"/>
          </a:ln>
          <a:effectLst>
            <a:outerShdw blurRad="57150" rotWithShape="0" algn="bl" dir="5400000" dist="19050">
              <a:srgbClr val="000000">
                <a:alpha val="50000"/>
              </a:srgbClr>
            </a:outerShdw>
          </a:effectLst>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